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6.xml" ContentType="application/vnd.openxmlformats-officedocument.presentationml.slide+xml"/>
  <Override PartName="/ppt/slides/slide3.xml" ContentType="application/vnd.openxmlformats-officedocument.presentationml.slide+xml"/>
  <Override PartName="/ppt/slideLayouts/slideLayout9.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1.xml" ContentType="application/vnd.openxmlformats-officedocument.presentationml.slide+xml"/>
  <Override PartName="/ppt/slideLayouts/slideLayout8.xml" ContentType="application/vnd.openxmlformats-officedocument.presentationml.slideLayout+xml"/>
  <Override PartName="/ppt/slides/slide5.xml" ContentType="application/vnd.openxmlformats-officedocument.presentationml.slide+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presProps.xml" ContentType="application/vnd.openxmlformats-officedocument.presentationml.presProps+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presentation.xml" ContentType="application/vnd.openxmlformats-officedocument.presentationml.presentation.main+xml"/>
  <Override PartName="/docProps/core.xml" ContentType="application/vnd.openxmlformats-package.core-properties+xml"/>
  <Override PartName="/docProps/app.xml" ContentType="application/vnd.openxmlformats-officedocument.extended-properti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embedTrueTypeFonts="1" saveSubsetFonts="1">
  <p:sldMasterIdLst>
    <p:sldMasterId id="2147483648" r:id="rId1"/>
  </p:sldMasterIdLst>
  <p:sldIdLst>
    <p:sldId id="256" r:id="rId3"/>
    <p:sldId id="257" r:id="rId4"/>
    <p:sldId id="258" r:id="rId5"/>
    <p:sldId id="259" r:id="rId6"/>
    <p:sldId id="260" r:id="rId7"/>
    <p:sldId id="261" r:id="rId8"/>
  </p:sldIdLst>
  <p:sldSz cx="15335250" cy="10907713"/>
  <p:notesSz cx="10907713" cy="1533525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presProps" Target="presProps.xml" /><Relationship Id="rId10" Type="http://schemas.openxmlformats.org/officeDocument/2006/relationships/tableStyles" Target="tableStyles.xml" /><Relationship Id="rId11"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Titelfolie">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ctrTitle" hasCustomPrompt="0"/>
          </p:nvPr>
        </p:nvSpPr>
        <p:spPr bwMode="auto">
          <a:xfrm>
            <a:off x="1150144" y="1785129"/>
            <a:ext cx="13034963" cy="3797500"/>
          </a:xfrm>
        </p:spPr>
        <p:txBody>
          <a:bodyPr anchor="b"/>
          <a:lstStyle>
            <a:lvl1pPr algn="ctr">
              <a:defRPr sz="9550"/>
            </a:lvl1pPr>
          </a:lstStyle>
          <a:p>
            <a:pPr>
              <a:defRPr/>
            </a:pPr>
            <a:r>
              <a:rPr lang="de-DE"/>
              <a:t>Mastertitelformat bearbeiten</a:t>
            </a:r>
            <a:endParaRPr lang="en-US"/>
          </a:p>
        </p:txBody>
      </p:sp>
      <p:sp>
        <p:nvSpPr>
          <p:cNvPr id="5" name="Subtitle 2" hidden="0"/>
          <p:cNvSpPr>
            <a:spLocks noGrp="1"/>
          </p:cNvSpPr>
          <p:nvPr isPhoto="0" userDrawn="0">
            <p:ph type="subTitle" idx="1" hasCustomPrompt="0"/>
          </p:nvPr>
        </p:nvSpPr>
        <p:spPr bwMode="auto">
          <a:xfrm>
            <a:off x="1916906" y="5729075"/>
            <a:ext cx="11501438" cy="2633505"/>
          </a:xfrm>
        </p:spPr>
        <p:txBody>
          <a:bodyPr/>
          <a:lstStyle>
            <a:lvl1pPr marL="0" indent="0" algn="ctr">
              <a:buNone/>
              <a:defRPr sz="3800"/>
            </a:lvl1pPr>
            <a:lvl2pPr marL="727177" indent="0" algn="ctr">
              <a:buNone/>
              <a:defRPr sz="3200"/>
            </a:lvl2pPr>
            <a:lvl3pPr marL="1454353" indent="0" algn="ctr">
              <a:buNone/>
              <a:defRPr sz="2850"/>
            </a:lvl3pPr>
            <a:lvl4pPr marL="2181530" indent="0" algn="ctr">
              <a:buNone/>
              <a:defRPr sz="2550"/>
            </a:lvl4pPr>
            <a:lvl5pPr marL="2908706" indent="0" algn="ctr">
              <a:buNone/>
              <a:defRPr sz="2550"/>
            </a:lvl5pPr>
            <a:lvl6pPr marL="3635883" indent="0" algn="ctr">
              <a:buNone/>
              <a:defRPr sz="2550"/>
            </a:lvl6pPr>
            <a:lvl7pPr marL="4363060" indent="0" algn="ctr">
              <a:buNone/>
              <a:defRPr sz="2550"/>
            </a:lvl7pPr>
            <a:lvl8pPr marL="5090236" indent="0" algn="ctr">
              <a:buNone/>
              <a:defRPr sz="2550"/>
            </a:lvl8pPr>
            <a:lvl9pPr marL="5817413" indent="0" algn="ctr">
              <a:buNone/>
              <a:defRPr sz="2550"/>
            </a:lvl9pPr>
          </a:lstStyle>
          <a:p>
            <a:pPr>
              <a:defRPr/>
            </a:pPr>
            <a:r>
              <a:rPr lang="de-DE"/>
              <a:t>Master-Untertitelformat bearbeiten</a:t>
            </a:r>
            <a:endParaRPr lang="en-US"/>
          </a:p>
        </p:txBody>
      </p:sp>
      <p:sp>
        <p:nvSpPr>
          <p:cNvPr id="6" name="Date Placeholder 3" hidden="0"/>
          <p:cNvSpPr>
            <a:spLocks noGrp="1"/>
          </p:cNvSpPr>
          <p:nvPr isPhoto="0" userDrawn="0">
            <p:ph type="dt" sz="half" idx="10" hasCustomPrompt="0"/>
          </p:nvPr>
        </p:nvSpPr>
        <p:spPr bwMode="auto"/>
        <p:txBody>
          <a:bodyPr/>
          <a:lstStyle/>
          <a:p>
            <a:pPr>
              <a:defRPr/>
            </a:pPr>
            <a:fld id="{31B53858-2A9A-4AFA-A2AD-09B29CC2BD31}" type="datetimeFigureOut">
              <a:rPr lang="de-DE"/>
              <a:t/>
            </a:fld>
            <a:endParaRPr lang="de-DE"/>
          </a:p>
        </p:txBody>
      </p:sp>
      <p:sp>
        <p:nvSpPr>
          <p:cNvPr id="7" name="Footer Placeholder 4" hidden="0"/>
          <p:cNvSpPr>
            <a:spLocks noGrp="1"/>
          </p:cNvSpPr>
          <p:nvPr isPhoto="0" userDrawn="0">
            <p:ph type="ftr" sz="quarter" idx="11" hasCustomPrompt="0"/>
          </p:nvPr>
        </p:nvSpPr>
        <p:spPr bwMode="auto"/>
        <p:txBody>
          <a:bodyPr/>
          <a:lstStyle/>
          <a:p>
            <a:pPr>
              <a:defRPr/>
            </a:pPr>
            <a:endParaRPr lang="de-DE"/>
          </a:p>
        </p:txBody>
      </p:sp>
      <p:sp>
        <p:nvSpPr>
          <p:cNvPr id="8" name="Slide Number Placeholder 5" hidden="0"/>
          <p:cNvSpPr>
            <a:spLocks noGrp="1"/>
          </p:cNvSpPr>
          <p:nvPr isPhoto="0" userDrawn="0">
            <p:ph type="sldNum" sz="quarter" idx="12" hasCustomPrompt="0"/>
          </p:nvPr>
        </p:nvSpPr>
        <p:spPr bwMode="auto"/>
        <p:txBody>
          <a:bodyPr/>
          <a:lstStyle/>
          <a:p>
            <a:pPr>
              <a:defRPr/>
            </a:pPr>
            <a:fld id="{E52CF8EF-47C0-4B89-A0E7-540AC114408D}" type="slidenum">
              <a:rPr lang="de-DE"/>
              <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Titel und vertikaler Text">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p:txBody>
          <a:bodyPr/>
          <a:lstStyle/>
          <a:p>
            <a:pPr>
              <a:defRPr/>
            </a:pPr>
            <a:r>
              <a:rPr lang="de-DE"/>
              <a:t>Mastertitelformat bearbeiten</a:t>
            </a:r>
            <a:endParaRPr lang="en-US"/>
          </a:p>
        </p:txBody>
      </p:sp>
      <p:sp>
        <p:nvSpPr>
          <p:cNvPr id="5" name="Vertical Text Placeholder 2" hidden="0"/>
          <p:cNvSpPr>
            <a:spLocks noGrp="1"/>
          </p:cNvSpPr>
          <p:nvPr isPhoto="0" userDrawn="0">
            <p:ph type="body" orient="vert" idx="1" hasCustomPrompt="0"/>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6" name="Date Placeholder 3" hidden="0"/>
          <p:cNvSpPr>
            <a:spLocks noGrp="1"/>
          </p:cNvSpPr>
          <p:nvPr isPhoto="0" userDrawn="0">
            <p:ph type="dt" sz="half" idx="10" hasCustomPrompt="0"/>
          </p:nvPr>
        </p:nvSpPr>
        <p:spPr bwMode="auto"/>
        <p:txBody>
          <a:bodyPr/>
          <a:lstStyle/>
          <a:p>
            <a:pPr>
              <a:defRPr/>
            </a:pPr>
            <a:fld id="{31B53858-2A9A-4AFA-A2AD-09B29CC2BD31}" type="datetimeFigureOut">
              <a:rPr lang="de-DE"/>
              <a:t/>
            </a:fld>
            <a:endParaRPr lang="de-DE"/>
          </a:p>
        </p:txBody>
      </p:sp>
      <p:sp>
        <p:nvSpPr>
          <p:cNvPr id="7" name="Footer Placeholder 4" hidden="0"/>
          <p:cNvSpPr>
            <a:spLocks noGrp="1"/>
          </p:cNvSpPr>
          <p:nvPr isPhoto="0" userDrawn="0">
            <p:ph type="ftr" sz="quarter" idx="11" hasCustomPrompt="0"/>
          </p:nvPr>
        </p:nvSpPr>
        <p:spPr bwMode="auto"/>
        <p:txBody>
          <a:bodyPr/>
          <a:lstStyle/>
          <a:p>
            <a:pPr>
              <a:defRPr/>
            </a:pPr>
            <a:endParaRPr lang="de-DE"/>
          </a:p>
        </p:txBody>
      </p:sp>
      <p:sp>
        <p:nvSpPr>
          <p:cNvPr id="8" name="Slide Number Placeholder 5" hidden="0"/>
          <p:cNvSpPr>
            <a:spLocks noGrp="1"/>
          </p:cNvSpPr>
          <p:nvPr isPhoto="0" userDrawn="0">
            <p:ph type="sldNum" sz="quarter" idx="12" hasCustomPrompt="0"/>
          </p:nvPr>
        </p:nvSpPr>
        <p:spPr bwMode="auto"/>
        <p:txBody>
          <a:bodyPr/>
          <a:lstStyle/>
          <a:p>
            <a:pPr>
              <a:defRPr/>
            </a:pPr>
            <a:fld id="{E52CF8EF-47C0-4B89-A0E7-540AC114408D}" type="slidenum">
              <a:rPr lang="de-DE"/>
              <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Vertikaler Titel und Text">
    <p:spTree>
      <p:nvGrpSpPr>
        <p:cNvPr id="1" name="" hidden="0"/>
        <p:cNvGrpSpPr/>
        <p:nvPr isPhoto="0" userDrawn="0"/>
      </p:nvGrpSpPr>
      <p:grpSpPr bwMode="auto">
        <a:xfrm>
          <a:off x="0" y="0"/>
          <a:ext cx="0" cy="0"/>
          <a:chOff x="0" y="0"/>
          <a:chExt cx="0" cy="0"/>
        </a:xfrm>
      </p:grpSpPr>
      <p:sp>
        <p:nvSpPr>
          <p:cNvPr id="4" name="Vertical Title 1" hidden="0"/>
          <p:cNvSpPr>
            <a:spLocks noGrp="1"/>
          </p:cNvSpPr>
          <p:nvPr isPhoto="0" userDrawn="0">
            <p:ph type="title" orient="vert" hasCustomPrompt="0"/>
          </p:nvPr>
        </p:nvSpPr>
        <p:spPr bwMode="auto">
          <a:xfrm>
            <a:off x="10974289" y="580735"/>
            <a:ext cx="3306663" cy="9243783"/>
          </a:xfrm>
        </p:spPr>
        <p:txBody>
          <a:bodyPr vert="eaVert"/>
          <a:lstStyle/>
          <a:p>
            <a:pPr>
              <a:defRPr/>
            </a:pPr>
            <a:r>
              <a:rPr lang="de-DE"/>
              <a:t>Mastertitelformat bearbeiten</a:t>
            </a:r>
            <a:endParaRPr lang="en-US"/>
          </a:p>
        </p:txBody>
      </p:sp>
      <p:sp>
        <p:nvSpPr>
          <p:cNvPr id="5" name="Vertical Text Placeholder 2" hidden="0"/>
          <p:cNvSpPr>
            <a:spLocks noGrp="1"/>
          </p:cNvSpPr>
          <p:nvPr isPhoto="0" userDrawn="0">
            <p:ph type="body" orient="vert" idx="1" hasCustomPrompt="0"/>
          </p:nvPr>
        </p:nvSpPr>
        <p:spPr bwMode="auto">
          <a:xfrm>
            <a:off x="1054299" y="580735"/>
            <a:ext cx="9728299" cy="9243783"/>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6" name="Date Placeholder 3" hidden="0"/>
          <p:cNvSpPr>
            <a:spLocks noGrp="1"/>
          </p:cNvSpPr>
          <p:nvPr isPhoto="0" userDrawn="0">
            <p:ph type="dt" sz="half" idx="10" hasCustomPrompt="0"/>
          </p:nvPr>
        </p:nvSpPr>
        <p:spPr bwMode="auto"/>
        <p:txBody>
          <a:bodyPr/>
          <a:lstStyle/>
          <a:p>
            <a:pPr>
              <a:defRPr/>
            </a:pPr>
            <a:fld id="{31B53858-2A9A-4AFA-A2AD-09B29CC2BD31}" type="datetimeFigureOut">
              <a:rPr lang="de-DE"/>
              <a:t/>
            </a:fld>
            <a:endParaRPr lang="de-DE"/>
          </a:p>
        </p:txBody>
      </p:sp>
      <p:sp>
        <p:nvSpPr>
          <p:cNvPr id="7" name="Footer Placeholder 4" hidden="0"/>
          <p:cNvSpPr>
            <a:spLocks noGrp="1"/>
          </p:cNvSpPr>
          <p:nvPr isPhoto="0" userDrawn="0">
            <p:ph type="ftr" sz="quarter" idx="11" hasCustomPrompt="0"/>
          </p:nvPr>
        </p:nvSpPr>
        <p:spPr bwMode="auto"/>
        <p:txBody>
          <a:bodyPr/>
          <a:lstStyle/>
          <a:p>
            <a:pPr>
              <a:defRPr/>
            </a:pPr>
            <a:endParaRPr lang="de-DE"/>
          </a:p>
        </p:txBody>
      </p:sp>
      <p:sp>
        <p:nvSpPr>
          <p:cNvPr id="8" name="Slide Number Placeholder 5" hidden="0"/>
          <p:cNvSpPr>
            <a:spLocks noGrp="1"/>
          </p:cNvSpPr>
          <p:nvPr isPhoto="0" userDrawn="0">
            <p:ph type="sldNum" sz="quarter" idx="12" hasCustomPrompt="0"/>
          </p:nvPr>
        </p:nvSpPr>
        <p:spPr bwMode="auto"/>
        <p:txBody>
          <a:bodyPr/>
          <a:lstStyle/>
          <a:p>
            <a:pPr>
              <a:defRPr/>
            </a:pPr>
            <a:fld id="{E52CF8EF-47C0-4B89-A0E7-540AC114408D}" type="slidenum">
              <a:rPr lang="de-DE"/>
              <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el und Inhalt">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p:txBody>
          <a:bodyPr/>
          <a:lstStyle/>
          <a:p>
            <a:pPr>
              <a:defRPr/>
            </a:pPr>
            <a:r>
              <a:rPr lang="de-DE"/>
              <a:t>Mastertitelformat bearbeiten</a:t>
            </a:r>
            <a:endParaRPr lang="en-US"/>
          </a:p>
        </p:txBody>
      </p:sp>
      <p:sp>
        <p:nvSpPr>
          <p:cNvPr id="5" name="Content Placeholder 2" hidden="0"/>
          <p:cNvSpPr>
            <a:spLocks noGrp="1"/>
          </p:cNvSpPr>
          <p:nvPr isPhoto="0" userDrawn="0">
            <p:ph idx="1" hasCustomPrompt="0"/>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6" name="Date Placeholder 3" hidden="0"/>
          <p:cNvSpPr>
            <a:spLocks noGrp="1"/>
          </p:cNvSpPr>
          <p:nvPr isPhoto="0" userDrawn="0">
            <p:ph type="dt" sz="half" idx="10" hasCustomPrompt="0"/>
          </p:nvPr>
        </p:nvSpPr>
        <p:spPr bwMode="auto"/>
        <p:txBody>
          <a:bodyPr/>
          <a:lstStyle/>
          <a:p>
            <a:pPr>
              <a:defRPr/>
            </a:pPr>
            <a:fld id="{31B53858-2A9A-4AFA-A2AD-09B29CC2BD31}" type="datetimeFigureOut">
              <a:rPr lang="de-DE"/>
              <a:t/>
            </a:fld>
            <a:endParaRPr lang="de-DE"/>
          </a:p>
        </p:txBody>
      </p:sp>
      <p:sp>
        <p:nvSpPr>
          <p:cNvPr id="7" name="Footer Placeholder 4" hidden="0"/>
          <p:cNvSpPr>
            <a:spLocks noGrp="1"/>
          </p:cNvSpPr>
          <p:nvPr isPhoto="0" userDrawn="0">
            <p:ph type="ftr" sz="quarter" idx="11" hasCustomPrompt="0"/>
          </p:nvPr>
        </p:nvSpPr>
        <p:spPr bwMode="auto"/>
        <p:txBody>
          <a:bodyPr/>
          <a:lstStyle/>
          <a:p>
            <a:pPr>
              <a:defRPr/>
            </a:pPr>
            <a:endParaRPr lang="de-DE"/>
          </a:p>
        </p:txBody>
      </p:sp>
      <p:sp>
        <p:nvSpPr>
          <p:cNvPr id="8" name="Slide Number Placeholder 5" hidden="0"/>
          <p:cNvSpPr>
            <a:spLocks noGrp="1"/>
          </p:cNvSpPr>
          <p:nvPr isPhoto="0" userDrawn="0">
            <p:ph type="sldNum" sz="quarter" idx="12" hasCustomPrompt="0"/>
          </p:nvPr>
        </p:nvSpPr>
        <p:spPr bwMode="auto"/>
        <p:txBody>
          <a:bodyPr/>
          <a:lstStyle/>
          <a:p>
            <a:pPr>
              <a:defRPr/>
            </a:pPr>
            <a:fld id="{E52CF8EF-47C0-4B89-A0E7-540AC114408D}" type="slidenum">
              <a:rPr lang="de-DE"/>
              <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Abschnitts- überschrift">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1046312" y="2719357"/>
            <a:ext cx="13226653" cy="4537305"/>
          </a:xfrm>
        </p:spPr>
        <p:txBody>
          <a:bodyPr anchor="b"/>
          <a:lstStyle>
            <a:lvl1pPr>
              <a:defRPr sz="9550"/>
            </a:lvl1pPr>
          </a:lstStyle>
          <a:p>
            <a:pPr>
              <a:defRPr/>
            </a:pPr>
            <a:r>
              <a:rPr lang="de-DE"/>
              <a:t>Mastertitelformat bearbeiten</a:t>
            </a:r>
            <a:endParaRPr lang="en-US"/>
          </a:p>
        </p:txBody>
      </p:sp>
      <p:sp>
        <p:nvSpPr>
          <p:cNvPr id="5" name="Text Placeholder 2" hidden="0"/>
          <p:cNvSpPr>
            <a:spLocks noGrp="1"/>
          </p:cNvSpPr>
          <p:nvPr isPhoto="0" userDrawn="0">
            <p:ph type="body" idx="1" hasCustomPrompt="0"/>
          </p:nvPr>
        </p:nvSpPr>
        <p:spPr bwMode="auto">
          <a:xfrm>
            <a:off x="1046312" y="7299586"/>
            <a:ext cx="13226653" cy="2386061"/>
          </a:xfrm>
        </p:spPr>
        <p:txBody>
          <a:bodyPr/>
          <a:lstStyle>
            <a:lvl1pPr marL="0" indent="0">
              <a:buNone/>
              <a:defRPr sz="3800">
                <a:solidFill>
                  <a:schemeClr val="tx1"/>
                </a:solidFill>
              </a:defRPr>
            </a:lvl1pPr>
            <a:lvl2pPr marL="727177" indent="0">
              <a:buNone/>
              <a:defRPr sz="3200">
                <a:solidFill>
                  <a:schemeClr val="tx1">
                    <a:tint val="75000"/>
                  </a:schemeClr>
                </a:solidFill>
              </a:defRPr>
            </a:lvl2pPr>
            <a:lvl3pPr marL="1454353" indent="0">
              <a:buNone/>
              <a:defRPr sz="2850">
                <a:solidFill>
                  <a:schemeClr val="tx1">
                    <a:tint val="75000"/>
                  </a:schemeClr>
                </a:solidFill>
              </a:defRPr>
            </a:lvl3pPr>
            <a:lvl4pPr marL="2181530" indent="0">
              <a:buNone/>
              <a:defRPr sz="2550">
                <a:solidFill>
                  <a:schemeClr val="tx1">
                    <a:tint val="75000"/>
                  </a:schemeClr>
                </a:solidFill>
              </a:defRPr>
            </a:lvl4pPr>
            <a:lvl5pPr marL="2908706" indent="0">
              <a:buNone/>
              <a:defRPr sz="2550">
                <a:solidFill>
                  <a:schemeClr val="tx1">
                    <a:tint val="75000"/>
                  </a:schemeClr>
                </a:solidFill>
              </a:defRPr>
            </a:lvl5pPr>
            <a:lvl6pPr marL="3635883" indent="0">
              <a:buNone/>
              <a:defRPr sz="2550">
                <a:solidFill>
                  <a:schemeClr val="tx1">
                    <a:tint val="75000"/>
                  </a:schemeClr>
                </a:solidFill>
              </a:defRPr>
            </a:lvl6pPr>
            <a:lvl7pPr marL="4363060" indent="0">
              <a:buNone/>
              <a:defRPr sz="2550">
                <a:solidFill>
                  <a:schemeClr val="tx1">
                    <a:tint val="75000"/>
                  </a:schemeClr>
                </a:solidFill>
              </a:defRPr>
            </a:lvl7pPr>
            <a:lvl8pPr marL="5090236" indent="0">
              <a:buNone/>
              <a:defRPr sz="2550">
                <a:solidFill>
                  <a:schemeClr val="tx1">
                    <a:tint val="75000"/>
                  </a:schemeClr>
                </a:solidFill>
              </a:defRPr>
            </a:lvl8pPr>
            <a:lvl9pPr marL="5817413" indent="0">
              <a:buNone/>
              <a:defRPr sz="2550">
                <a:solidFill>
                  <a:schemeClr val="tx1">
                    <a:tint val="75000"/>
                  </a:schemeClr>
                </a:solidFill>
              </a:defRPr>
            </a:lvl9pPr>
          </a:lstStyle>
          <a:p>
            <a:pPr lvl="0">
              <a:defRPr/>
            </a:pPr>
            <a:r>
              <a:rPr lang="de-DE"/>
              <a:t>Mastertextformat bearbeiten</a:t>
            </a:r>
            <a:endParaRPr/>
          </a:p>
        </p:txBody>
      </p:sp>
      <p:sp>
        <p:nvSpPr>
          <p:cNvPr id="6" name="Date Placeholder 3" hidden="0"/>
          <p:cNvSpPr>
            <a:spLocks noGrp="1"/>
          </p:cNvSpPr>
          <p:nvPr isPhoto="0" userDrawn="0">
            <p:ph type="dt" sz="half" idx="10" hasCustomPrompt="0"/>
          </p:nvPr>
        </p:nvSpPr>
        <p:spPr bwMode="auto"/>
        <p:txBody>
          <a:bodyPr/>
          <a:lstStyle/>
          <a:p>
            <a:pPr>
              <a:defRPr/>
            </a:pPr>
            <a:fld id="{31B53858-2A9A-4AFA-A2AD-09B29CC2BD31}" type="datetimeFigureOut">
              <a:rPr lang="de-DE"/>
              <a:t/>
            </a:fld>
            <a:endParaRPr lang="de-DE"/>
          </a:p>
        </p:txBody>
      </p:sp>
      <p:sp>
        <p:nvSpPr>
          <p:cNvPr id="7" name="Footer Placeholder 4" hidden="0"/>
          <p:cNvSpPr>
            <a:spLocks noGrp="1"/>
          </p:cNvSpPr>
          <p:nvPr isPhoto="0" userDrawn="0">
            <p:ph type="ftr" sz="quarter" idx="11" hasCustomPrompt="0"/>
          </p:nvPr>
        </p:nvSpPr>
        <p:spPr bwMode="auto"/>
        <p:txBody>
          <a:bodyPr/>
          <a:lstStyle/>
          <a:p>
            <a:pPr>
              <a:defRPr/>
            </a:pPr>
            <a:endParaRPr lang="de-DE"/>
          </a:p>
        </p:txBody>
      </p:sp>
      <p:sp>
        <p:nvSpPr>
          <p:cNvPr id="8" name="Slide Number Placeholder 5" hidden="0"/>
          <p:cNvSpPr>
            <a:spLocks noGrp="1"/>
          </p:cNvSpPr>
          <p:nvPr isPhoto="0" userDrawn="0">
            <p:ph type="sldNum" sz="quarter" idx="12" hasCustomPrompt="0"/>
          </p:nvPr>
        </p:nvSpPr>
        <p:spPr bwMode="auto"/>
        <p:txBody>
          <a:bodyPr/>
          <a:lstStyle/>
          <a:p>
            <a:pPr>
              <a:defRPr/>
            </a:pPr>
            <a:fld id="{E52CF8EF-47C0-4B89-A0E7-540AC114408D}" type="slidenum">
              <a:rPr lang="de-DE"/>
              <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Zwei Inhalte">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p:txBody>
          <a:bodyPr/>
          <a:lstStyle/>
          <a:p>
            <a:pPr>
              <a:defRPr/>
            </a:pPr>
            <a:r>
              <a:rPr lang="de-DE"/>
              <a:t>Mastertitelformat bearbeiten</a:t>
            </a:r>
            <a:endParaRPr lang="en-US"/>
          </a:p>
        </p:txBody>
      </p:sp>
      <p:sp>
        <p:nvSpPr>
          <p:cNvPr id="5" name="Content Placeholder 2" hidden="0"/>
          <p:cNvSpPr>
            <a:spLocks noGrp="1"/>
          </p:cNvSpPr>
          <p:nvPr isPhoto="0" userDrawn="0">
            <p:ph sz="half" idx="1" hasCustomPrompt="0"/>
          </p:nvPr>
        </p:nvSpPr>
        <p:spPr bwMode="auto">
          <a:xfrm>
            <a:off x="1054299" y="2903673"/>
            <a:ext cx="6517481" cy="6920844"/>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6" name="Content Placeholder 3" hidden="0"/>
          <p:cNvSpPr>
            <a:spLocks noGrp="1"/>
          </p:cNvSpPr>
          <p:nvPr isPhoto="0" userDrawn="0">
            <p:ph sz="half" idx="2" hasCustomPrompt="0"/>
          </p:nvPr>
        </p:nvSpPr>
        <p:spPr bwMode="auto">
          <a:xfrm>
            <a:off x="7763470" y="2903673"/>
            <a:ext cx="6517481" cy="6920844"/>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7" name="Date Placeholder 4" hidden="0"/>
          <p:cNvSpPr>
            <a:spLocks noGrp="1"/>
          </p:cNvSpPr>
          <p:nvPr isPhoto="0" userDrawn="0">
            <p:ph type="dt" sz="half" idx="10" hasCustomPrompt="0"/>
          </p:nvPr>
        </p:nvSpPr>
        <p:spPr bwMode="auto"/>
        <p:txBody>
          <a:bodyPr/>
          <a:lstStyle/>
          <a:p>
            <a:pPr>
              <a:defRPr/>
            </a:pPr>
            <a:fld id="{31B53858-2A9A-4AFA-A2AD-09B29CC2BD31}" type="datetimeFigureOut">
              <a:rPr lang="de-DE"/>
              <a:t/>
            </a:fld>
            <a:endParaRPr lang="de-DE"/>
          </a:p>
        </p:txBody>
      </p:sp>
      <p:sp>
        <p:nvSpPr>
          <p:cNvPr id="8" name="Footer Placeholder 5" hidden="0"/>
          <p:cNvSpPr>
            <a:spLocks noGrp="1"/>
          </p:cNvSpPr>
          <p:nvPr isPhoto="0" userDrawn="0">
            <p:ph type="ftr" sz="quarter" idx="11" hasCustomPrompt="0"/>
          </p:nvPr>
        </p:nvSpPr>
        <p:spPr bwMode="auto"/>
        <p:txBody>
          <a:bodyPr/>
          <a:lstStyle/>
          <a:p>
            <a:pPr>
              <a:defRPr/>
            </a:pPr>
            <a:endParaRPr lang="de-DE"/>
          </a:p>
        </p:txBody>
      </p:sp>
      <p:sp>
        <p:nvSpPr>
          <p:cNvPr id="9" name="Slide Number Placeholder 6" hidden="0"/>
          <p:cNvSpPr>
            <a:spLocks noGrp="1"/>
          </p:cNvSpPr>
          <p:nvPr isPhoto="0" userDrawn="0">
            <p:ph type="sldNum" sz="quarter" idx="12" hasCustomPrompt="0"/>
          </p:nvPr>
        </p:nvSpPr>
        <p:spPr bwMode="auto"/>
        <p:txBody>
          <a:bodyPr/>
          <a:lstStyle/>
          <a:p>
            <a:pPr>
              <a:defRPr/>
            </a:pPr>
            <a:fld id="{E52CF8EF-47C0-4B89-A0E7-540AC114408D}" type="slidenum">
              <a:rPr lang="de-DE"/>
              <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Vergleich">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1056296" y="580736"/>
            <a:ext cx="13226653" cy="2108320"/>
          </a:xfrm>
        </p:spPr>
        <p:txBody>
          <a:bodyPr/>
          <a:lstStyle/>
          <a:p>
            <a:pPr>
              <a:defRPr/>
            </a:pPr>
            <a:r>
              <a:rPr lang="de-DE"/>
              <a:t>Mastertitelformat bearbeiten</a:t>
            </a:r>
            <a:endParaRPr lang="en-US"/>
          </a:p>
        </p:txBody>
      </p:sp>
      <p:sp>
        <p:nvSpPr>
          <p:cNvPr id="5" name="Text Placeholder 2" hidden="0"/>
          <p:cNvSpPr>
            <a:spLocks noGrp="1"/>
          </p:cNvSpPr>
          <p:nvPr isPhoto="0" userDrawn="0">
            <p:ph type="body" idx="1" hasCustomPrompt="0"/>
          </p:nvPr>
        </p:nvSpPr>
        <p:spPr bwMode="auto">
          <a:xfrm>
            <a:off x="1056297" y="2673905"/>
            <a:ext cx="6487529" cy="1310440"/>
          </a:xfrm>
        </p:spPr>
        <p:txBody>
          <a:bodyPr anchor="b"/>
          <a:lstStyle>
            <a:lvl1pPr marL="0" indent="0">
              <a:buNone/>
              <a:defRPr sz="3800" b="1"/>
            </a:lvl1pPr>
            <a:lvl2pPr marL="727177" indent="0">
              <a:buNone/>
              <a:defRPr sz="3200" b="1"/>
            </a:lvl2pPr>
            <a:lvl3pPr marL="1454353" indent="0">
              <a:buNone/>
              <a:defRPr sz="2850" b="1"/>
            </a:lvl3pPr>
            <a:lvl4pPr marL="2181530" indent="0">
              <a:buNone/>
              <a:defRPr sz="2550" b="1"/>
            </a:lvl4pPr>
            <a:lvl5pPr marL="2908706" indent="0">
              <a:buNone/>
              <a:defRPr sz="2550" b="1"/>
            </a:lvl5pPr>
            <a:lvl6pPr marL="3635883" indent="0">
              <a:buNone/>
              <a:defRPr sz="2550" b="1"/>
            </a:lvl6pPr>
            <a:lvl7pPr marL="4363060" indent="0">
              <a:buNone/>
              <a:defRPr sz="2550" b="1"/>
            </a:lvl7pPr>
            <a:lvl8pPr marL="5090236" indent="0">
              <a:buNone/>
              <a:defRPr sz="2550" b="1"/>
            </a:lvl8pPr>
            <a:lvl9pPr marL="5817413" indent="0">
              <a:buNone/>
              <a:defRPr sz="2550" b="1"/>
            </a:lvl9pPr>
          </a:lstStyle>
          <a:p>
            <a:pPr lvl="0">
              <a:defRPr/>
            </a:pPr>
            <a:r>
              <a:rPr lang="de-DE"/>
              <a:t>Mastertextformat bearbeiten</a:t>
            </a:r>
            <a:endParaRPr/>
          </a:p>
        </p:txBody>
      </p:sp>
      <p:sp>
        <p:nvSpPr>
          <p:cNvPr id="6" name="Content Placeholder 3" hidden="0"/>
          <p:cNvSpPr>
            <a:spLocks noGrp="1"/>
          </p:cNvSpPr>
          <p:nvPr isPhoto="0" userDrawn="0">
            <p:ph sz="half" idx="2" hasCustomPrompt="0"/>
          </p:nvPr>
        </p:nvSpPr>
        <p:spPr bwMode="auto">
          <a:xfrm>
            <a:off x="1056297" y="3984345"/>
            <a:ext cx="6487529" cy="5860372"/>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7" name="Text Placeholder 4" hidden="0"/>
          <p:cNvSpPr>
            <a:spLocks noGrp="1"/>
          </p:cNvSpPr>
          <p:nvPr isPhoto="0" userDrawn="0">
            <p:ph type="body" sz="quarter" idx="3" hasCustomPrompt="0"/>
          </p:nvPr>
        </p:nvSpPr>
        <p:spPr bwMode="auto">
          <a:xfrm>
            <a:off x="7763471" y="2673905"/>
            <a:ext cx="6519479" cy="1310440"/>
          </a:xfrm>
        </p:spPr>
        <p:txBody>
          <a:bodyPr anchor="b"/>
          <a:lstStyle>
            <a:lvl1pPr marL="0" indent="0">
              <a:buNone/>
              <a:defRPr sz="3800" b="1"/>
            </a:lvl1pPr>
            <a:lvl2pPr marL="727177" indent="0">
              <a:buNone/>
              <a:defRPr sz="3200" b="1"/>
            </a:lvl2pPr>
            <a:lvl3pPr marL="1454353" indent="0">
              <a:buNone/>
              <a:defRPr sz="2850" b="1"/>
            </a:lvl3pPr>
            <a:lvl4pPr marL="2181530" indent="0">
              <a:buNone/>
              <a:defRPr sz="2550" b="1"/>
            </a:lvl4pPr>
            <a:lvl5pPr marL="2908706" indent="0">
              <a:buNone/>
              <a:defRPr sz="2550" b="1"/>
            </a:lvl5pPr>
            <a:lvl6pPr marL="3635883" indent="0">
              <a:buNone/>
              <a:defRPr sz="2550" b="1"/>
            </a:lvl6pPr>
            <a:lvl7pPr marL="4363060" indent="0">
              <a:buNone/>
              <a:defRPr sz="2550" b="1"/>
            </a:lvl7pPr>
            <a:lvl8pPr marL="5090236" indent="0">
              <a:buNone/>
              <a:defRPr sz="2550" b="1"/>
            </a:lvl8pPr>
            <a:lvl9pPr marL="5817413" indent="0">
              <a:buNone/>
              <a:defRPr sz="2550" b="1"/>
            </a:lvl9pPr>
          </a:lstStyle>
          <a:p>
            <a:pPr lvl="0">
              <a:defRPr/>
            </a:pPr>
            <a:r>
              <a:rPr lang="de-DE"/>
              <a:t>Mastertextformat bearbeiten</a:t>
            </a:r>
            <a:endParaRPr/>
          </a:p>
        </p:txBody>
      </p:sp>
      <p:sp>
        <p:nvSpPr>
          <p:cNvPr id="8" name="Content Placeholder 5" hidden="0"/>
          <p:cNvSpPr>
            <a:spLocks noGrp="1"/>
          </p:cNvSpPr>
          <p:nvPr isPhoto="0" userDrawn="0">
            <p:ph sz="quarter" idx="4" hasCustomPrompt="0"/>
          </p:nvPr>
        </p:nvSpPr>
        <p:spPr bwMode="auto">
          <a:xfrm>
            <a:off x="7763471" y="3984345"/>
            <a:ext cx="6519479" cy="5860372"/>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9" name="Date Placeholder 6" hidden="0"/>
          <p:cNvSpPr>
            <a:spLocks noGrp="1"/>
          </p:cNvSpPr>
          <p:nvPr isPhoto="0" userDrawn="0">
            <p:ph type="dt" sz="half" idx="10" hasCustomPrompt="0"/>
          </p:nvPr>
        </p:nvSpPr>
        <p:spPr bwMode="auto"/>
        <p:txBody>
          <a:bodyPr/>
          <a:lstStyle/>
          <a:p>
            <a:pPr>
              <a:defRPr/>
            </a:pPr>
            <a:fld id="{31B53858-2A9A-4AFA-A2AD-09B29CC2BD31}" type="datetimeFigureOut">
              <a:rPr lang="de-DE"/>
              <a:t/>
            </a:fld>
            <a:endParaRPr lang="de-DE"/>
          </a:p>
        </p:txBody>
      </p:sp>
      <p:sp>
        <p:nvSpPr>
          <p:cNvPr id="10" name="Footer Placeholder 7" hidden="0"/>
          <p:cNvSpPr>
            <a:spLocks noGrp="1"/>
          </p:cNvSpPr>
          <p:nvPr isPhoto="0" userDrawn="0">
            <p:ph type="ftr" sz="quarter" idx="11" hasCustomPrompt="0"/>
          </p:nvPr>
        </p:nvSpPr>
        <p:spPr bwMode="auto"/>
        <p:txBody>
          <a:bodyPr/>
          <a:lstStyle/>
          <a:p>
            <a:pPr>
              <a:defRPr/>
            </a:pPr>
            <a:endParaRPr lang="de-DE"/>
          </a:p>
        </p:txBody>
      </p:sp>
      <p:sp>
        <p:nvSpPr>
          <p:cNvPr id="11" name="Slide Number Placeholder 8" hidden="0"/>
          <p:cNvSpPr>
            <a:spLocks noGrp="1"/>
          </p:cNvSpPr>
          <p:nvPr isPhoto="0" userDrawn="0">
            <p:ph type="sldNum" sz="quarter" idx="12" hasCustomPrompt="0"/>
          </p:nvPr>
        </p:nvSpPr>
        <p:spPr bwMode="auto"/>
        <p:txBody>
          <a:bodyPr/>
          <a:lstStyle/>
          <a:p>
            <a:pPr>
              <a:defRPr/>
            </a:pPr>
            <a:fld id="{E52CF8EF-47C0-4B89-A0E7-540AC114408D}" type="slidenum">
              <a:rPr lang="de-DE"/>
              <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Nur Titel">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p:txBody>
          <a:bodyPr/>
          <a:lstStyle/>
          <a:p>
            <a:pPr>
              <a:defRPr/>
            </a:pPr>
            <a:r>
              <a:rPr lang="de-DE"/>
              <a:t>Mastertitelformat bearbeiten</a:t>
            </a:r>
            <a:endParaRPr lang="en-US"/>
          </a:p>
        </p:txBody>
      </p:sp>
      <p:sp>
        <p:nvSpPr>
          <p:cNvPr id="5" name="Date Placeholder 2" hidden="0"/>
          <p:cNvSpPr>
            <a:spLocks noGrp="1"/>
          </p:cNvSpPr>
          <p:nvPr isPhoto="0" userDrawn="0">
            <p:ph type="dt" sz="half" idx="10" hasCustomPrompt="0"/>
          </p:nvPr>
        </p:nvSpPr>
        <p:spPr bwMode="auto"/>
        <p:txBody>
          <a:bodyPr/>
          <a:lstStyle/>
          <a:p>
            <a:pPr>
              <a:defRPr/>
            </a:pPr>
            <a:fld id="{31B53858-2A9A-4AFA-A2AD-09B29CC2BD31}" type="datetimeFigureOut">
              <a:rPr lang="de-DE"/>
              <a:t/>
            </a:fld>
            <a:endParaRPr lang="de-DE"/>
          </a:p>
        </p:txBody>
      </p:sp>
      <p:sp>
        <p:nvSpPr>
          <p:cNvPr id="6" name="Footer Placeholder 3" hidden="0"/>
          <p:cNvSpPr>
            <a:spLocks noGrp="1"/>
          </p:cNvSpPr>
          <p:nvPr isPhoto="0" userDrawn="0">
            <p:ph type="ftr" sz="quarter" idx="11" hasCustomPrompt="0"/>
          </p:nvPr>
        </p:nvSpPr>
        <p:spPr bwMode="auto"/>
        <p:txBody>
          <a:bodyPr/>
          <a:lstStyle/>
          <a:p>
            <a:pPr>
              <a:defRPr/>
            </a:pPr>
            <a:endParaRPr lang="de-DE"/>
          </a:p>
        </p:txBody>
      </p:sp>
      <p:sp>
        <p:nvSpPr>
          <p:cNvPr id="7" name="Slide Number Placeholder 4" hidden="0"/>
          <p:cNvSpPr>
            <a:spLocks noGrp="1"/>
          </p:cNvSpPr>
          <p:nvPr isPhoto="0" userDrawn="0">
            <p:ph type="sldNum" sz="quarter" idx="12" hasCustomPrompt="0"/>
          </p:nvPr>
        </p:nvSpPr>
        <p:spPr bwMode="auto"/>
        <p:txBody>
          <a:bodyPr/>
          <a:lstStyle/>
          <a:p>
            <a:pPr>
              <a:defRPr/>
            </a:pPr>
            <a:fld id="{E52CF8EF-47C0-4B89-A0E7-540AC114408D}" type="slidenum">
              <a:rPr lang="de-DE"/>
              <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Leer">
    <p:spTree>
      <p:nvGrpSpPr>
        <p:cNvPr id="1" name="" hidden="0"/>
        <p:cNvGrpSpPr/>
        <p:nvPr isPhoto="0" userDrawn="0"/>
      </p:nvGrpSpPr>
      <p:grpSpPr bwMode="auto">
        <a:xfrm>
          <a:off x="0" y="0"/>
          <a:ext cx="0" cy="0"/>
          <a:chOff x="0" y="0"/>
          <a:chExt cx="0" cy="0"/>
        </a:xfrm>
      </p:grpSpPr>
      <p:sp>
        <p:nvSpPr>
          <p:cNvPr id="4" name="Date Placeholder 1" hidden="0"/>
          <p:cNvSpPr>
            <a:spLocks noGrp="1"/>
          </p:cNvSpPr>
          <p:nvPr isPhoto="0" userDrawn="0">
            <p:ph type="dt" sz="half" idx="10" hasCustomPrompt="0"/>
          </p:nvPr>
        </p:nvSpPr>
        <p:spPr bwMode="auto"/>
        <p:txBody>
          <a:bodyPr/>
          <a:lstStyle/>
          <a:p>
            <a:pPr>
              <a:defRPr/>
            </a:pPr>
            <a:fld id="{31B53858-2A9A-4AFA-A2AD-09B29CC2BD31}" type="datetimeFigureOut">
              <a:rPr lang="de-DE"/>
              <a:t/>
            </a:fld>
            <a:endParaRPr lang="de-DE"/>
          </a:p>
        </p:txBody>
      </p:sp>
      <p:sp>
        <p:nvSpPr>
          <p:cNvPr id="5" name="Footer Placeholder 2" hidden="0"/>
          <p:cNvSpPr>
            <a:spLocks noGrp="1"/>
          </p:cNvSpPr>
          <p:nvPr isPhoto="0" userDrawn="0">
            <p:ph type="ftr" sz="quarter" idx="11" hasCustomPrompt="0"/>
          </p:nvPr>
        </p:nvSpPr>
        <p:spPr bwMode="auto"/>
        <p:txBody>
          <a:bodyPr/>
          <a:lstStyle/>
          <a:p>
            <a:pPr>
              <a:defRPr/>
            </a:pPr>
            <a:endParaRPr lang="de-DE"/>
          </a:p>
        </p:txBody>
      </p:sp>
      <p:sp>
        <p:nvSpPr>
          <p:cNvPr id="6" name="Slide Number Placeholder 3" hidden="0"/>
          <p:cNvSpPr>
            <a:spLocks noGrp="1"/>
          </p:cNvSpPr>
          <p:nvPr isPhoto="0" userDrawn="0">
            <p:ph type="sldNum" sz="quarter" idx="12" hasCustomPrompt="0"/>
          </p:nvPr>
        </p:nvSpPr>
        <p:spPr bwMode="auto"/>
        <p:txBody>
          <a:bodyPr/>
          <a:lstStyle/>
          <a:p>
            <a:pPr>
              <a:defRPr/>
            </a:pPr>
            <a:fld id="{E52CF8EF-47C0-4B89-A0E7-540AC114408D}" type="slidenum">
              <a:rPr lang="de-DE"/>
              <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Inhalt mit Überschrift">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1056296" y="727181"/>
            <a:ext cx="4946017" cy="2545133"/>
          </a:xfrm>
        </p:spPr>
        <p:txBody>
          <a:bodyPr anchor="b"/>
          <a:lstStyle>
            <a:lvl1pPr>
              <a:defRPr sz="5100"/>
            </a:lvl1pPr>
          </a:lstStyle>
          <a:p>
            <a:pPr>
              <a:defRPr/>
            </a:pPr>
            <a:r>
              <a:rPr lang="de-DE"/>
              <a:t>Mastertitelformat bearbeiten</a:t>
            </a:r>
            <a:endParaRPr lang="en-US"/>
          </a:p>
        </p:txBody>
      </p:sp>
      <p:sp>
        <p:nvSpPr>
          <p:cNvPr id="5" name="Content Placeholder 2" hidden="0"/>
          <p:cNvSpPr>
            <a:spLocks noGrp="1"/>
          </p:cNvSpPr>
          <p:nvPr isPhoto="0" userDrawn="0">
            <p:ph idx="1" hasCustomPrompt="0"/>
          </p:nvPr>
        </p:nvSpPr>
        <p:spPr bwMode="auto">
          <a:xfrm>
            <a:off x="6519479" y="1570511"/>
            <a:ext cx="7763470" cy="7751546"/>
          </a:xfrm>
        </p:spPr>
        <p:txBody>
          <a:bodyPr/>
          <a:lstStyle>
            <a:lvl1pPr>
              <a:defRPr sz="5100"/>
            </a:lvl1pPr>
            <a:lvl2pPr>
              <a:defRPr sz="4450"/>
            </a:lvl2pPr>
            <a:lvl3pPr>
              <a:defRPr sz="3800"/>
            </a:lvl3pPr>
            <a:lvl4pPr>
              <a:defRPr sz="3200"/>
            </a:lvl4pPr>
            <a:lvl5pPr>
              <a:defRPr sz="3200"/>
            </a:lvl5pPr>
            <a:lvl6pPr>
              <a:defRPr sz="3200"/>
            </a:lvl6pPr>
            <a:lvl7pPr>
              <a:defRPr sz="3200"/>
            </a:lvl7pPr>
            <a:lvl8pPr>
              <a:defRPr sz="3200"/>
            </a:lvl8pPr>
            <a:lvl9pPr>
              <a:defRPr sz="32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6" name="Text Placeholder 3" hidden="0"/>
          <p:cNvSpPr>
            <a:spLocks noGrp="1"/>
          </p:cNvSpPr>
          <p:nvPr isPhoto="0" userDrawn="0">
            <p:ph type="body" sz="half" idx="2" hasCustomPrompt="0"/>
          </p:nvPr>
        </p:nvSpPr>
        <p:spPr bwMode="auto">
          <a:xfrm>
            <a:off x="1056296" y="3272314"/>
            <a:ext cx="4946017" cy="6062366"/>
          </a:xfrm>
        </p:spPr>
        <p:txBody>
          <a:bodyPr/>
          <a:lstStyle>
            <a:lvl1pPr marL="0" indent="0">
              <a:buNone/>
              <a:defRPr sz="2550"/>
            </a:lvl1pPr>
            <a:lvl2pPr marL="727177" indent="0">
              <a:buNone/>
              <a:defRPr sz="2250"/>
            </a:lvl2pPr>
            <a:lvl3pPr marL="1454353" indent="0">
              <a:buNone/>
              <a:defRPr sz="1900"/>
            </a:lvl3pPr>
            <a:lvl4pPr marL="2181530" indent="0">
              <a:buNone/>
              <a:defRPr sz="1600"/>
            </a:lvl4pPr>
            <a:lvl5pPr marL="2908706" indent="0">
              <a:buNone/>
              <a:defRPr sz="1600"/>
            </a:lvl5pPr>
            <a:lvl6pPr marL="3635883" indent="0">
              <a:buNone/>
              <a:defRPr sz="1600"/>
            </a:lvl6pPr>
            <a:lvl7pPr marL="4363060" indent="0">
              <a:buNone/>
              <a:defRPr sz="1600"/>
            </a:lvl7pPr>
            <a:lvl8pPr marL="5090236" indent="0">
              <a:buNone/>
              <a:defRPr sz="1600"/>
            </a:lvl8pPr>
            <a:lvl9pPr marL="5817413" indent="0">
              <a:buNone/>
              <a:defRPr sz="1600"/>
            </a:lvl9pPr>
          </a:lstStyle>
          <a:p>
            <a:pPr lvl="0">
              <a:defRPr/>
            </a:pPr>
            <a:r>
              <a:rPr lang="de-DE"/>
              <a:t>Mastertextformat bearbeiten</a:t>
            </a:r>
            <a:endParaRPr/>
          </a:p>
        </p:txBody>
      </p:sp>
      <p:sp>
        <p:nvSpPr>
          <p:cNvPr id="7" name="Date Placeholder 4" hidden="0"/>
          <p:cNvSpPr>
            <a:spLocks noGrp="1"/>
          </p:cNvSpPr>
          <p:nvPr isPhoto="0" userDrawn="0">
            <p:ph type="dt" sz="half" idx="10" hasCustomPrompt="0"/>
          </p:nvPr>
        </p:nvSpPr>
        <p:spPr bwMode="auto"/>
        <p:txBody>
          <a:bodyPr/>
          <a:lstStyle/>
          <a:p>
            <a:pPr>
              <a:defRPr/>
            </a:pPr>
            <a:fld id="{31B53858-2A9A-4AFA-A2AD-09B29CC2BD31}" type="datetimeFigureOut">
              <a:rPr lang="de-DE"/>
              <a:t/>
            </a:fld>
            <a:endParaRPr lang="de-DE"/>
          </a:p>
        </p:txBody>
      </p:sp>
      <p:sp>
        <p:nvSpPr>
          <p:cNvPr id="8" name="Footer Placeholder 5" hidden="0"/>
          <p:cNvSpPr>
            <a:spLocks noGrp="1"/>
          </p:cNvSpPr>
          <p:nvPr isPhoto="0" userDrawn="0">
            <p:ph type="ftr" sz="quarter" idx="11" hasCustomPrompt="0"/>
          </p:nvPr>
        </p:nvSpPr>
        <p:spPr bwMode="auto"/>
        <p:txBody>
          <a:bodyPr/>
          <a:lstStyle/>
          <a:p>
            <a:pPr>
              <a:defRPr/>
            </a:pPr>
            <a:endParaRPr lang="de-DE"/>
          </a:p>
        </p:txBody>
      </p:sp>
      <p:sp>
        <p:nvSpPr>
          <p:cNvPr id="9" name="Slide Number Placeholder 6" hidden="0"/>
          <p:cNvSpPr>
            <a:spLocks noGrp="1"/>
          </p:cNvSpPr>
          <p:nvPr isPhoto="0" userDrawn="0">
            <p:ph type="sldNum" sz="quarter" idx="12" hasCustomPrompt="0"/>
          </p:nvPr>
        </p:nvSpPr>
        <p:spPr bwMode="auto"/>
        <p:txBody>
          <a:bodyPr/>
          <a:lstStyle/>
          <a:p>
            <a:pPr>
              <a:defRPr/>
            </a:pPr>
            <a:fld id="{E52CF8EF-47C0-4B89-A0E7-540AC114408D}" type="slidenum">
              <a:rPr lang="de-DE"/>
              <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Bild mit Überschrift">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1056296" y="727181"/>
            <a:ext cx="4946017" cy="2545133"/>
          </a:xfrm>
        </p:spPr>
        <p:txBody>
          <a:bodyPr anchor="b"/>
          <a:lstStyle>
            <a:lvl1pPr>
              <a:defRPr sz="5100"/>
            </a:lvl1pPr>
          </a:lstStyle>
          <a:p>
            <a:pPr>
              <a:defRPr/>
            </a:pPr>
            <a:r>
              <a:rPr lang="de-DE"/>
              <a:t>Mastertitelformat bearbeiten</a:t>
            </a:r>
            <a:endParaRPr lang="en-US"/>
          </a:p>
        </p:txBody>
      </p:sp>
      <p:sp>
        <p:nvSpPr>
          <p:cNvPr id="5" name="Picture Placeholder 2" hidden="0"/>
          <p:cNvSpPr>
            <a:spLocks noChangeAspect="1" noGrp="1"/>
          </p:cNvSpPr>
          <p:nvPr isPhoto="0" userDrawn="0">
            <p:ph type="pic" idx="1" hasCustomPrompt="0"/>
          </p:nvPr>
        </p:nvSpPr>
        <p:spPr bwMode="auto">
          <a:xfrm>
            <a:off x="6519479" y="1570511"/>
            <a:ext cx="7763470" cy="7751546"/>
          </a:xfrm>
        </p:spPr>
        <p:txBody>
          <a:bodyPr anchor="t"/>
          <a:lstStyle>
            <a:lvl1pPr marL="0" indent="0">
              <a:buNone/>
              <a:defRPr sz="5100"/>
            </a:lvl1pPr>
            <a:lvl2pPr marL="727177" indent="0">
              <a:buNone/>
              <a:defRPr sz="4450"/>
            </a:lvl2pPr>
            <a:lvl3pPr marL="1454353" indent="0">
              <a:buNone/>
              <a:defRPr sz="3800"/>
            </a:lvl3pPr>
            <a:lvl4pPr marL="2181530" indent="0">
              <a:buNone/>
              <a:defRPr sz="3200"/>
            </a:lvl4pPr>
            <a:lvl5pPr marL="2908706" indent="0">
              <a:buNone/>
              <a:defRPr sz="3200"/>
            </a:lvl5pPr>
            <a:lvl6pPr marL="3635883" indent="0">
              <a:buNone/>
              <a:defRPr sz="3200"/>
            </a:lvl6pPr>
            <a:lvl7pPr marL="4363060" indent="0">
              <a:buNone/>
              <a:defRPr sz="3200"/>
            </a:lvl7pPr>
            <a:lvl8pPr marL="5090236" indent="0">
              <a:buNone/>
              <a:defRPr sz="3200"/>
            </a:lvl8pPr>
            <a:lvl9pPr marL="5817413" indent="0">
              <a:buNone/>
              <a:defRPr sz="3200"/>
            </a:lvl9pPr>
          </a:lstStyle>
          <a:p>
            <a:pPr>
              <a:defRPr/>
            </a:pPr>
            <a:r>
              <a:rPr lang="de-DE"/>
              <a:t>Bild durch Klicken auf Symbol hinzufügen</a:t>
            </a:r>
            <a:endParaRPr lang="en-US"/>
          </a:p>
        </p:txBody>
      </p:sp>
      <p:sp>
        <p:nvSpPr>
          <p:cNvPr id="6" name="Text Placeholder 3" hidden="0"/>
          <p:cNvSpPr>
            <a:spLocks noGrp="1"/>
          </p:cNvSpPr>
          <p:nvPr isPhoto="0" userDrawn="0">
            <p:ph type="body" sz="half" idx="2" hasCustomPrompt="0"/>
          </p:nvPr>
        </p:nvSpPr>
        <p:spPr bwMode="auto">
          <a:xfrm>
            <a:off x="1056296" y="3272314"/>
            <a:ext cx="4946017" cy="6062366"/>
          </a:xfrm>
        </p:spPr>
        <p:txBody>
          <a:bodyPr/>
          <a:lstStyle>
            <a:lvl1pPr marL="0" indent="0">
              <a:buNone/>
              <a:defRPr sz="2550"/>
            </a:lvl1pPr>
            <a:lvl2pPr marL="727177" indent="0">
              <a:buNone/>
              <a:defRPr sz="2250"/>
            </a:lvl2pPr>
            <a:lvl3pPr marL="1454353" indent="0">
              <a:buNone/>
              <a:defRPr sz="1900"/>
            </a:lvl3pPr>
            <a:lvl4pPr marL="2181530" indent="0">
              <a:buNone/>
              <a:defRPr sz="1600"/>
            </a:lvl4pPr>
            <a:lvl5pPr marL="2908706" indent="0">
              <a:buNone/>
              <a:defRPr sz="1600"/>
            </a:lvl5pPr>
            <a:lvl6pPr marL="3635883" indent="0">
              <a:buNone/>
              <a:defRPr sz="1600"/>
            </a:lvl6pPr>
            <a:lvl7pPr marL="4363060" indent="0">
              <a:buNone/>
              <a:defRPr sz="1600"/>
            </a:lvl7pPr>
            <a:lvl8pPr marL="5090236" indent="0">
              <a:buNone/>
              <a:defRPr sz="1600"/>
            </a:lvl8pPr>
            <a:lvl9pPr marL="5817413" indent="0">
              <a:buNone/>
              <a:defRPr sz="1600"/>
            </a:lvl9pPr>
          </a:lstStyle>
          <a:p>
            <a:pPr lvl="0">
              <a:defRPr/>
            </a:pPr>
            <a:r>
              <a:rPr lang="de-DE"/>
              <a:t>Mastertextformat bearbeiten</a:t>
            </a:r>
            <a:endParaRPr/>
          </a:p>
        </p:txBody>
      </p:sp>
      <p:sp>
        <p:nvSpPr>
          <p:cNvPr id="7" name="Date Placeholder 4" hidden="0"/>
          <p:cNvSpPr>
            <a:spLocks noGrp="1"/>
          </p:cNvSpPr>
          <p:nvPr isPhoto="0" userDrawn="0">
            <p:ph type="dt" sz="half" idx="10" hasCustomPrompt="0"/>
          </p:nvPr>
        </p:nvSpPr>
        <p:spPr bwMode="auto"/>
        <p:txBody>
          <a:bodyPr/>
          <a:lstStyle/>
          <a:p>
            <a:pPr>
              <a:defRPr/>
            </a:pPr>
            <a:fld id="{31B53858-2A9A-4AFA-A2AD-09B29CC2BD31}" type="datetimeFigureOut">
              <a:rPr lang="de-DE"/>
              <a:t/>
            </a:fld>
            <a:endParaRPr lang="de-DE"/>
          </a:p>
        </p:txBody>
      </p:sp>
      <p:sp>
        <p:nvSpPr>
          <p:cNvPr id="8" name="Footer Placeholder 5" hidden="0"/>
          <p:cNvSpPr>
            <a:spLocks noGrp="1"/>
          </p:cNvSpPr>
          <p:nvPr isPhoto="0" userDrawn="0">
            <p:ph type="ftr" sz="quarter" idx="11" hasCustomPrompt="0"/>
          </p:nvPr>
        </p:nvSpPr>
        <p:spPr bwMode="auto"/>
        <p:txBody>
          <a:bodyPr/>
          <a:lstStyle/>
          <a:p>
            <a:pPr>
              <a:defRPr/>
            </a:pPr>
            <a:endParaRPr lang="de-DE"/>
          </a:p>
        </p:txBody>
      </p:sp>
      <p:sp>
        <p:nvSpPr>
          <p:cNvPr id="9" name="Slide Number Placeholder 6" hidden="0"/>
          <p:cNvSpPr>
            <a:spLocks noGrp="1"/>
          </p:cNvSpPr>
          <p:nvPr isPhoto="0" userDrawn="0">
            <p:ph type="sldNum" sz="quarter" idx="12" hasCustomPrompt="0"/>
          </p:nvPr>
        </p:nvSpPr>
        <p:spPr bwMode="auto"/>
        <p:txBody>
          <a:bodyPr/>
          <a:lstStyle/>
          <a:p>
            <a:pPr>
              <a:defRPr/>
            </a:pPr>
            <a:fld id="{E52CF8EF-47C0-4B89-A0E7-540AC114408D}" type="slidenum">
              <a:rPr lang="de-DE"/>
              <a:t/>
            </a:fld>
            <a:endParaRPr lang="de-DE"/>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hidden="0"/>
        <p:cNvGrpSpPr/>
        <p:nvPr isPhoto="0" userDrawn="0"/>
      </p:nvGrpSpPr>
      <p:grpSpPr bwMode="auto">
        <a:xfrm>
          <a:off x="0" y="0"/>
          <a:ext cx="0" cy="0"/>
          <a:chOff x="0" y="0"/>
          <a:chExt cx="0" cy="0"/>
        </a:xfrm>
      </p:grpSpPr>
      <p:sp>
        <p:nvSpPr>
          <p:cNvPr id="4" name="Title Placeholder 1" hidden="0"/>
          <p:cNvSpPr>
            <a:spLocks noGrp="1"/>
          </p:cNvSpPr>
          <p:nvPr isPhoto="0" userDrawn="0">
            <p:ph type="title" hasCustomPrompt="0"/>
          </p:nvPr>
        </p:nvSpPr>
        <p:spPr bwMode="auto">
          <a:xfrm>
            <a:off x="1054299" y="580736"/>
            <a:ext cx="13226653" cy="2108320"/>
          </a:xfrm>
          <a:prstGeom prst="rect">
            <a:avLst/>
          </a:prstGeom>
        </p:spPr>
        <p:txBody>
          <a:bodyPr vert="horz" lIns="91440" tIns="45720" rIns="91440" bIns="45720" rtlCol="0" anchor="ctr">
            <a:normAutofit/>
          </a:bodyPr>
          <a:lstStyle/>
          <a:p>
            <a:pPr>
              <a:defRPr/>
            </a:pPr>
            <a:r>
              <a:rPr lang="de-DE"/>
              <a:t>Mastertitelformat bearbeiten</a:t>
            </a:r>
            <a:endParaRPr lang="en-US"/>
          </a:p>
        </p:txBody>
      </p:sp>
      <p:sp>
        <p:nvSpPr>
          <p:cNvPr id="5" name="Text Placeholder 2" hidden="0"/>
          <p:cNvSpPr>
            <a:spLocks noGrp="1"/>
          </p:cNvSpPr>
          <p:nvPr isPhoto="0" userDrawn="0">
            <p:ph type="body" idx="1" hasCustomPrompt="0"/>
          </p:nvPr>
        </p:nvSpPr>
        <p:spPr bwMode="auto">
          <a:xfrm>
            <a:off x="1054299" y="2903673"/>
            <a:ext cx="13226653" cy="6920844"/>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6" name="Date Placeholder 3" hidden="0"/>
          <p:cNvSpPr>
            <a:spLocks noGrp="1"/>
          </p:cNvSpPr>
          <p:nvPr isPhoto="0" userDrawn="0">
            <p:ph type="dt" sz="half" idx="2" hasCustomPrompt="0"/>
          </p:nvPr>
        </p:nvSpPr>
        <p:spPr bwMode="auto">
          <a:xfrm>
            <a:off x="1054299" y="10109836"/>
            <a:ext cx="3450431" cy="580735"/>
          </a:xfrm>
          <a:prstGeom prst="rect">
            <a:avLst/>
          </a:prstGeom>
        </p:spPr>
        <p:txBody>
          <a:bodyPr vert="horz" lIns="91440" tIns="45720" rIns="91440" bIns="45720" rtlCol="0" anchor="ctr"/>
          <a:lstStyle>
            <a:lvl1pPr algn="l">
              <a:defRPr sz="1900">
                <a:solidFill>
                  <a:schemeClr val="tx1">
                    <a:tint val="75000"/>
                  </a:schemeClr>
                </a:solidFill>
              </a:defRPr>
            </a:lvl1pPr>
          </a:lstStyle>
          <a:p>
            <a:pPr>
              <a:defRPr/>
            </a:pPr>
            <a:fld id="{31B53858-2A9A-4AFA-A2AD-09B29CC2BD31}" type="datetimeFigureOut">
              <a:rPr lang="de-DE"/>
              <a:t/>
            </a:fld>
            <a:endParaRPr lang="de-DE"/>
          </a:p>
        </p:txBody>
      </p:sp>
      <p:sp>
        <p:nvSpPr>
          <p:cNvPr id="7" name="Footer Placeholder 4" hidden="0"/>
          <p:cNvSpPr>
            <a:spLocks noGrp="1"/>
          </p:cNvSpPr>
          <p:nvPr isPhoto="0" userDrawn="0">
            <p:ph type="ftr" sz="quarter" idx="3" hasCustomPrompt="0"/>
          </p:nvPr>
        </p:nvSpPr>
        <p:spPr bwMode="auto">
          <a:xfrm>
            <a:off x="5079802" y="10109836"/>
            <a:ext cx="5175647" cy="580735"/>
          </a:xfrm>
          <a:prstGeom prst="rect">
            <a:avLst/>
          </a:prstGeom>
        </p:spPr>
        <p:txBody>
          <a:bodyPr vert="horz" lIns="91440" tIns="45720" rIns="91440" bIns="45720" rtlCol="0" anchor="ctr"/>
          <a:lstStyle>
            <a:lvl1pPr algn="ctr">
              <a:defRPr sz="1900">
                <a:solidFill>
                  <a:schemeClr val="tx1">
                    <a:tint val="75000"/>
                  </a:schemeClr>
                </a:solidFill>
              </a:defRPr>
            </a:lvl1pPr>
          </a:lstStyle>
          <a:p>
            <a:pPr>
              <a:defRPr/>
            </a:pPr>
            <a:endParaRPr lang="de-DE"/>
          </a:p>
        </p:txBody>
      </p:sp>
      <p:sp>
        <p:nvSpPr>
          <p:cNvPr id="8" name="Slide Number Placeholder 5" hidden="0"/>
          <p:cNvSpPr>
            <a:spLocks noGrp="1"/>
          </p:cNvSpPr>
          <p:nvPr isPhoto="0" userDrawn="0">
            <p:ph type="sldNum" sz="quarter" idx="4" hasCustomPrompt="0"/>
          </p:nvPr>
        </p:nvSpPr>
        <p:spPr bwMode="auto">
          <a:xfrm>
            <a:off x="10830520" y="10109836"/>
            <a:ext cx="3450431" cy="580735"/>
          </a:xfrm>
          <a:prstGeom prst="rect">
            <a:avLst/>
          </a:prstGeom>
        </p:spPr>
        <p:txBody>
          <a:bodyPr vert="horz" lIns="91440" tIns="45720" rIns="91440" bIns="45720" rtlCol="0" anchor="ctr"/>
          <a:lstStyle>
            <a:lvl1pPr algn="r">
              <a:defRPr sz="1900">
                <a:solidFill>
                  <a:schemeClr val="tx1">
                    <a:tint val="75000"/>
                  </a:schemeClr>
                </a:solidFill>
              </a:defRPr>
            </a:lvl1pPr>
          </a:lstStyle>
          <a:p>
            <a:pPr>
              <a:defRPr/>
            </a:pPr>
            <a:fld id="{E52CF8EF-47C0-4B89-A0E7-540AC114408D}" type="slidenum">
              <a:rPr lang="de-DE"/>
              <a:t/>
            </a:fld>
            <a:endParaRPr lang="de-DE"/>
          </a:p>
        </p:txBody>
      </p:sp>
    </p:spTree>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454353">
        <a:lnSpc>
          <a:spcPct val="90000"/>
        </a:lnSpc>
        <a:spcBef>
          <a:spcPts val="0"/>
        </a:spcBef>
        <a:buNone/>
        <a:defRPr sz="7000">
          <a:solidFill>
            <a:schemeClr val="tx1"/>
          </a:solidFill>
          <a:latin typeface="+mj-lt"/>
          <a:ea typeface="+mj-ea"/>
          <a:cs typeface="+mj-cs"/>
        </a:defRPr>
      </a:lvl1pPr>
    </p:titleStyle>
    <p:bodyStyle>
      <a:lvl1pPr marL="363588" indent="-363588" algn="l" defTabSz="1454353">
        <a:lnSpc>
          <a:spcPct val="90000"/>
        </a:lnSpc>
        <a:spcBef>
          <a:spcPts val="1591"/>
        </a:spcBef>
        <a:buFont typeface="Arial"/>
        <a:buChar char="•"/>
        <a:defRPr sz="4450">
          <a:solidFill>
            <a:schemeClr val="tx1"/>
          </a:solidFill>
          <a:latin typeface="+mn-lt"/>
          <a:ea typeface="+mn-ea"/>
          <a:cs typeface="+mn-cs"/>
        </a:defRPr>
      </a:lvl1pPr>
      <a:lvl2pPr marL="1090765" indent="-363588" algn="l" defTabSz="1454353">
        <a:lnSpc>
          <a:spcPct val="90000"/>
        </a:lnSpc>
        <a:spcBef>
          <a:spcPts val="795"/>
        </a:spcBef>
        <a:buFont typeface="Arial"/>
        <a:buChar char="•"/>
        <a:defRPr sz="3800">
          <a:solidFill>
            <a:schemeClr val="tx1"/>
          </a:solidFill>
          <a:latin typeface="+mn-lt"/>
          <a:ea typeface="+mn-ea"/>
          <a:cs typeface="+mn-cs"/>
        </a:defRPr>
      </a:lvl2pPr>
      <a:lvl3pPr marL="1817942" indent="-363588" algn="l" defTabSz="1454353">
        <a:lnSpc>
          <a:spcPct val="90000"/>
        </a:lnSpc>
        <a:spcBef>
          <a:spcPts val="795"/>
        </a:spcBef>
        <a:buFont typeface="Arial"/>
        <a:buChar char="•"/>
        <a:defRPr sz="3200">
          <a:solidFill>
            <a:schemeClr val="tx1"/>
          </a:solidFill>
          <a:latin typeface="+mn-lt"/>
          <a:ea typeface="+mn-ea"/>
          <a:cs typeface="+mn-cs"/>
        </a:defRPr>
      </a:lvl3pPr>
      <a:lvl4pPr marL="2545118" indent="-363588" algn="l" defTabSz="1454353">
        <a:lnSpc>
          <a:spcPct val="90000"/>
        </a:lnSpc>
        <a:spcBef>
          <a:spcPts val="795"/>
        </a:spcBef>
        <a:buFont typeface="Arial"/>
        <a:buChar char="•"/>
        <a:defRPr sz="2850">
          <a:solidFill>
            <a:schemeClr val="tx1"/>
          </a:solidFill>
          <a:latin typeface="+mn-lt"/>
          <a:ea typeface="+mn-ea"/>
          <a:cs typeface="+mn-cs"/>
        </a:defRPr>
      </a:lvl4pPr>
      <a:lvl5pPr marL="3272295" indent="-363588" algn="l" defTabSz="1454353">
        <a:lnSpc>
          <a:spcPct val="90000"/>
        </a:lnSpc>
        <a:spcBef>
          <a:spcPts val="795"/>
        </a:spcBef>
        <a:buFont typeface="Arial"/>
        <a:buChar char="•"/>
        <a:defRPr sz="2850">
          <a:solidFill>
            <a:schemeClr val="tx1"/>
          </a:solidFill>
          <a:latin typeface="+mn-lt"/>
          <a:ea typeface="+mn-ea"/>
          <a:cs typeface="+mn-cs"/>
        </a:defRPr>
      </a:lvl5pPr>
      <a:lvl6pPr marL="3999471" indent="-363588" algn="l" defTabSz="1454353">
        <a:lnSpc>
          <a:spcPct val="90000"/>
        </a:lnSpc>
        <a:spcBef>
          <a:spcPts val="795"/>
        </a:spcBef>
        <a:buFont typeface="Arial"/>
        <a:buChar char="•"/>
        <a:defRPr sz="2850">
          <a:solidFill>
            <a:schemeClr val="tx1"/>
          </a:solidFill>
          <a:latin typeface="+mn-lt"/>
          <a:ea typeface="+mn-ea"/>
          <a:cs typeface="+mn-cs"/>
        </a:defRPr>
      </a:lvl6pPr>
      <a:lvl7pPr marL="4726648" indent="-363588" algn="l" defTabSz="1454353">
        <a:lnSpc>
          <a:spcPct val="90000"/>
        </a:lnSpc>
        <a:spcBef>
          <a:spcPts val="795"/>
        </a:spcBef>
        <a:buFont typeface="Arial"/>
        <a:buChar char="•"/>
        <a:defRPr sz="2850">
          <a:solidFill>
            <a:schemeClr val="tx1"/>
          </a:solidFill>
          <a:latin typeface="+mn-lt"/>
          <a:ea typeface="+mn-ea"/>
          <a:cs typeface="+mn-cs"/>
        </a:defRPr>
      </a:lvl7pPr>
      <a:lvl8pPr marL="5453825" indent="-363588" algn="l" defTabSz="1454353">
        <a:lnSpc>
          <a:spcPct val="90000"/>
        </a:lnSpc>
        <a:spcBef>
          <a:spcPts val="795"/>
        </a:spcBef>
        <a:buFont typeface="Arial"/>
        <a:buChar char="•"/>
        <a:defRPr sz="2850">
          <a:solidFill>
            <a:schemeClr val="tx1"/>
          </a:solidFill>
          <a:latin typeface="+mn-lt"/>
          <a:ea typeface="+mn-ea"/>
          <a:cs typeface="+mn-cs"/>
        </a:defRPr>
      </a:lvl8pPr>
      <a:lvl9pPr marL="6181001" indent="-363588" algn="l" defTabSz="1454353">
        <a:lnSpc>
          <a:spcPct val="90000"/>
        </a:lnSpc>
        <a:spcBef>
          <a:spcPts val="795"/>
        </a:spcBef>
        <a:buFont typeface="Arial"/>
        <a:buChar char="•"/>
        <a:defRPr sz="2850">
          <a:solidFill>
            <a:schemeClr val="tx1"/>
          </a:solidFill>
          <a:latin typeface="+mn-lt"/>
          <a:ea typeface="+mn-ea"/>
          <a:cs typeface="+mn-cs"/>
        </a:defRPr>
      </a:lvl9pPr>
    </p:bodyStyle>
    <p:otherStyle>
      <a:defPPr>
        <a:defRPr lang="en-US"/>
      </a:defPPr>
      <a:lvl1pPr marL="0" algn="l" defTabSz="1454353">
        <a:defRPr sz="2850">
          <a:solidFill>
            <a:schemeClr val="tx1"/>
          </a:solidFill>
          <a:latin typeface="+mn-lt"/>
          <a:ea typeface="+mn-ea"/>
          <a:cs typeface="+mn-cs"/>
        </a:defRPr>
      </a:lvl1pPr>
      <a:lvl2pPr marL="727177" algn="l" defTabSz="1454353">
        <a:defRPr sz="2850">
          <a:solidFill>
            <a:schemeClr val="tx1"/>
          </a:solidFill>
          <a:latin typeface="+mn-lt"/>
          <a:ea typeface="+mn-ea"/>
          <a:cs typeface="+mn-cs"/>
        </a:defRPr>
      </a:lvl2pPr>
      <a:lvl3pPr marL="1454353" algn="l" defTabSz="1454353">
        <a:defRPr sz="2850">
          <a:solidFill>
            <a:schemeClr val="tx1"/>
          </a:solidFill>
          <a:latin typeface="+mn-lt"/>
          <a:ea typeface="+mn-ea"/>
          <a:cs typeface="+mn-cs"/>
        </a:defRPr>
      </a:lvl3pPr>
      <a:lvl4pPr marL="2181530" algn="l" defTabSz="1454353">
        <a:defRPr sz="2850">
          <a:solidFill>
            <a:schemeClr val="tx1"/>
          </a:solidFill>
          <a:latin typeface="+mn-lt"/>
          <a:ea typeface="+mn-ea"/>
          <a:cs typeface="+mn-cs"/>
        </a:defRPr>
      </a:lvl4pPr>
      <a:lvl5pPr marL="2908706" algn="l" defTabSz="1454353">
        <a:defRPr sz="2850">
          <a:solidFill>
            <a:schemeClr val="tx1"/>
          </a:solidFill>
          <a:latin typeface="+mn-lt"/>
          <a:ea typeface="+mn-ea"/>
          <a:cs typeface="+mn-cs"/>
        </a:defRPr>
      </a:lvl5pPr>
      <a:lvl6pPr marL="3635883" algn="l" defTabSz="1454353">
        <a:defRPr sz="2850">
          <a:solidFill>
            <a:schemeClr val="tx1"/>
          </a:solidFill>
          <a:latin typeface="+mn-lt"/>
          <a:ea typeface="+mn-ea"/>
          <a:cs typeface="+mn-cs"/>
        </a:defRPr>
      </a:lvl6pPr>
      <a:lvl7pPr marL="4363060" algn="l" defTabSz="1454353">
        <a:defRPr sz="2850">
          <a:solidFill>
            <a:schemeClr val="tx1"/>
          </a:solidFill>
          <a:latin typeface="+mn-lt"/>
          <a:ea typeface="+mn-ea"/>
          <a:cs typeface="+mn-cs"/>
        </a:defRPr>
      </a:lvl7pPr>
      <a:lvl8pPr marL="5090236" algn="l" defTabSz="1454353">
        <a:defRPr sz="2850">
          <a:solidFill>
            <a:schemeClr val="tx1"/>
          </a:solidFill>
          <a:latin typeface="+mn-lt"/>
          <a:ea typeface="+mn-ea"/>
          <a:cs typeface="+mn-cs"/>
        </a:defRPr>
      </a:lvl8pPr>
      <a:lvl9pPr marL="5817413" algn="l" defTabSz="1454353">
        <a:defRPr sz="285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png"/><Relationship Id="rId7" Type="http://schemas.openxmlformats.org/officeDocument/2006/relationships/image" Target="../media/image10.jpg"/><Relationship Id="rId8" Type="http://schemas.openxmlformats.org/officeDocument/2006/relationships/image" Target="../media/image11.jpg"/><Relationship Id="rId9" Type="http://schemas.openxmlformats.org/officeDocument/2006/relationships/image" Target="../media/image12.jp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7.jp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 name="Grafik 1144" hidden="0"/>
          <p:cNvPicPr>
            <a:picLocks noChangeAspect="1" noChangeArrowheads="1"/>
          </p:cNvPicPr>
          <p:nvPr isPhoto="0" userDrawn="0"/>
        </p:nvPicPr>
        <p:blipFill>
          <a:blip r:embed="rId2"/>
          <a:srcRect l="18908" t="61522" r="14748" b="2399"/>
          <a:stretch/>
        </p:blipFill>
        <p:spPr bwMode="auto">
          <a:xfrm>
            <a:off x="998795" y="5914315"/>
            <a:ext cx="1721347" cy="1704678"/>
          </a:xfrm>
          <a:prstGeom prst="rect">
            <a:avLst/>
          </a:prstGeom>
          <a:noFill/>
        </p:spPr>
      </p:pic>
      <p:pic>
        <p:nvPicPr>
          <p:cNvPr id="5" name="Grafik 1124" hidden="0"/>
          <p:cNvPicPr>
            <a:picLocks noChangeAspect="1" noChangeArrowheads="1"/>
          </p:cNvPicPr>
          <p:nvPr isPhoto="0" userDrawn="0"/>
        </p:nvPicPr>
        <p:blipFill>
          <a:blip r:embed="rId3"/>
          <a:stretch/>
        </p:blipFill>
        <p:spPr bwMode="auto">
          <a:xfrm rot="10800000">
            <a:off x="4328835" y="2361358"/>
            <a:ext cx="3577175" cy="8249916"/>
          </a:xfrm>
          <a:prstGeom prst="rect">
            <a:avLst/>
          </a:prstGeom>
          <a:noFill/>
        </p:spPr>
      </p:pic>
      <p:sp>
        <p:nvSpPr>
          <p:cNvPr id="6" name="Textfeld 2" hidden="0"/>
          <p:cNvSpPr/>
          <p:nvPr isPhoto="0" userDrawn="0"/>
        </p:nvSpPr>
        <p:spPr bwMode="auto">
          <a:xfrm>
            <a:off x="3337185" y="8665579"/>
            <a:ext cx="2344618" cy="295494"/>
          </a:xfrm>
          <a:prstGeom prst="rect">
            <a:avLst/>
          </a:prstGeom>
          <a:noFill/>
          <a:ln>
            <a:noFill/>
          </a:ln>
        </p:spPr>
        <p:txBody>
          <a:bodyPr vert="horz" wrap="square" lIns="103281" tIns="51640" rIns="103281" bIns="51640" numCol="1" anchor="t" anchorCtr="0" compatLnSpc="1">
            <a:prstTxWarp prst="textNoShape"/>
            <a:spAutoFit/>
          </a:bodyPr>
          <a:lstStyle>
            <a:defPPr>
              <a:defRPr lang="de-DE"/>
            </a:defPPr>
            <a:lvl1pPr marR="0" lvl="0" indent="0" defTabSz="914400">
              <a:lnSpc>
                <a:spcPct val="100000"/>
              </a:lnSpc>
              <a:spcBef>
                <a:spcPts val="0"/>
              </a:spcBef>
              <a:spcAft>
                <a:spcPts val="0"/>
              </a:spcAft>
              <a:buClrTx/>
              <a:buSzTx/>
              <a:buFontTx/>
              <a:buNone/>
              <a:defRPr sz="1100" b="0" i="0" u="none" strike="noStrike" cap="none">
                <a:ln>
                  <a:noFill/>
                </a:ln>
                <a:latin typeface="Open Sans"/>
                <a:ea typeface="Open Sans"/>
                <a:cs typeface="Open Sans"/>
              </a:defRPr>
            </a:lvl1pPr>
          </a:lstStyle>
          <a:p>
            <a:pPr>
              <a:defRPr/>
            </a:pPr>
            <a:r>
              <a:rPr lang="de-DE" sz="1250"/>
              <a:t>Saturn (Credits: NASA)</a:t>
            </a:r>
            <a:endParaRPr/>
          </a:p>
        </p:txBody>
      </p:sp>
      <p:sp>
        <p:nvSpPr>
          <p:cNvPr id="7" name="Text Box 6" hidden="0"/>
          <p:cNvSpPr/>
          <p:nvPr isPhoto="0" userDrawn="0"/>
        </p:nvSpPr>
        <p:spPr bwMode="auto">
          <a:xfrm>
            <a:off x="933755" y="7647475"/>
            <a:ext cx="2265364" cy="295494"/>
          </a:xfrm>
          <a:prstGeom prst="rect">
            <a:avLst/>
          </a:prstGeom>
          <a:solidFill>
            <a:srgbClr val="FFFFFF"/>
          </a:solidFill>
          <a:ln>
            <a:noFill/>
          </a:ln>
        </p:spPr>
        <p:txBody>
          <a:bodyPr vert="horz" wrap="square" lIns="103281" tIns="51640" rIns="103281" bIns="51640" numCol="1" anchor="t" anchorCtr="0" compatLnSpc="1">
            <a:prstTxWarp prst="textNoShape"/>
            <a:spAutoFit/>
          </a:bodyPr>
          <a:lstStyle>
            <a:defPPr>
              <a:defRPr lang="de-DE"/>
            </a:defPPr>
            <a:lvl1pPr marR="0" lvl="0" indent="0" defTabSz="914400">
              <a:lnSpc>
                <a:spcPct val="100000"/>
              </a:lnSpc>
              <a:spcBef>
                <a:spcPts val="0"/>
              </a:spcBef>
              <a:spcAft>
                <a:spcPts val="0"/>
              </a:spcAft>
              <a:buClrTx/>
              <a:buSzTx/>
              <a:buFontTx/>
              <a:buNone/>
              <a:defRPr sz="1100" b="0" i="0" u="none" strike="noStrike" cap="none">
                <a:ln>
                  <a:noFill/>
                </a:ln>
                <a:latin typeface="Open Sans"/>
                <a:ea typeface="Open Sans"/>
                <a:cs typeface="Open Sans"/>
              </a:defRPr>
            </a:lvl1pPr>
          </a:lstStyle>
          <a:p>
            <a:pPr>
              <a:defRPr/>
            </a:pPr>
            <a:r>
              <a:rPr lang="de-DE" sz="1250"/>
              <a:t>Uranus (Credits: NASA)</a:t>
            </a:r>
            <a:endParaRPr/>
          </a:p>
        </p:txBody>
      </p:sp>
      <p:sp>
        <p:nvSpPr>
          <p:cNvPr id="8" name="Text Box 4" hidden="0"/>
          <p:cNvSpPr/>
          <p:nvPr isPhoto="0" userDrawn="0"/>
        </p:nvSpPr>
        <p:spPr bwMode="auto">
          <a:xfrm>
            <a:off x="933755" y="10231809"/>
            <a:ext cx="2864966" cy="295494"/>
          </a:xfrm>
          <a:prstGeom prst="rect">
            <a:avLst/>
          </a:prstGeom>
          <a:solidFill>
            <a:srgbClr val="FFFFFF"/>
          </a:solidFill>
          <a:ln>
            <a:noFill/>
          </a:ln>
        </p:spPr>
        <p:txBody>
          <a:bodyPr vert="horz" wrap="square" lIns="103281" tIns="51640" rIns="103281" bIns="51640" numCol="1" anchor="t" anchorCtr="0" compatLnSpc="1">
            <a:prstTxWarp prst="textNoShape"/>
            <a:spAutoFit/>
          </a:bodyPr>
          <a:lstStyle>
            <a:defPPr>
              <a:defRPr lang="de-DE"/>
            </a:defPPr>
            <a:lvl1pPr marR="0" lvl="0" indent="0" defTabSz="914400">
              <a:lnSpc>
                <a:spcPct val="100000"/>
              </a:lnSpc>
              <a:spcBef>
                <a:spcPts val="0"/>
              </a:spcBef>
              <a:spcAft>
                <a:spcPts val="0"/>
              </a:spcAft>
              <a:buClrTx/>
              <a:buSzTx/>
              <a:buFontTx/>
              <a:buNone/>
              <a:defRPr sz="1100" b="0" i="0" u="none" strike="noStrike" cap="none">
                <a:ln>
                  <a:noFill/>
                </a:ln>
                <a:latin typeface="Open Sans"/>
                <a:ea typeface="Open Sans"/>
                <a:cs typeface="Open Sans"/>
              </a:defRPr>
            </a:lvl1pPr>
          </a:lstStyle>
          <a:p>
            <a:pPr>
              <a:defRPr/>
            </a:pPr>
            <a:r>
              <a:rPr lang="de-DE" sz="1250"/>
              <a:t>Neptun (Credits: NASA)</a:t>
            </a:r>
            <a:endParaRPr/>
          </a:p>
        </p:txBody>
      </p:sp>
      <p:sp>
        <p:nvSpPr>
          <p:cNvPr id="9" name="Text Box 1" hidden="0"/>
          <p:cNvSpPr/>
          <p:nvPr isPhoto="0" userDrawn="0"/>
        </p:nvSpPr>
        <p:spPr bwMode="auto">
          <a:xfrm>
            <a:off x="933755" y="5063142"/>
            <a:ext cx="2403431" cy="295494"/>
          </a:xfrm>
          <a:prstGeom prst="rect">
            <a:avLst/>
          </a:prstGeom>
          <a:solidFill>
            <a:srgbClr val="FFFFFF"/>
          </a:solidFill>
          <a:ln>
            <a:noFill/>
          </a:ln>
        </p:spPr>
        <p:txBody>
          <a:bodyPr vert="horz" wrap="square" lIns="103281" tIns="51640" rIns="103281" bIns="51640" numCol="1" anchor="t" anchorCtr="0" compatLnSpc="1">
            <a:prstTxWarp prst="textNoShape"/>
            <a:spAutoFit/>
          </a:bodyPr>
          <a:lstStyle/>
          <a:p>
            <a:pPr defTabSz="1032782">
              <a:spcBef>
                <a:spcPts val="0"/>
              </a:spcBef>
              <a:spcAft>
                <a:spcPts val="0"/>
              </a:spcAft>
              <a:defRPr/>
            </a:pPr>
            <a:r>
              <a:rPr lang="de-DE" sz="1250">
                <a:latin typeface="Open Sans"/>
                <a:ea typeface="Open Sans"/>
                <a:cs typeface="Open Sans"/>
              </a:rPr>
              <a:t>Jupiter (Credits: NASA)</a:t>
            </a:r>
            <a:endParaRPr lang="de-DE" sz="2050">
              <a:latin typeface="Open Sans"/>
              <a:ea typeface="Open Sans"/>
              <a:cs typeface="Open Sans"/>
            </a:endParaRPr>
          </a:p>
        </p:txBody>
      </p:sp>
      <p:pic>
        <p:nvPicPr>
          <p:cNvPr id="10" name="Grafik 12" hidden="0"/>
          <p:cNvPicPr/>
          <p:nvPr isPhoto="0" userDrawn="0"/>
        </p:nvPicPr>
        <p:blipFill>
          <a:blip r:embed="rId4"/>
          <a:srcRect l="0" t="6167" r="10448" b="5775"/>
          <a:stretch/>
        </p:blipFill>
        <p:spPr bwMode="auto">
          <a:xfrm rot="5400000">
            <a:off x="6140458" y="1712923"/>
            <a:ext cx="10907715" cy="7481867"/>
          </a:xfrm>
          <a:prstGeom prst="rect">
            <a:avLst/>
          </a:prstGeom>
          <a:noFill/>
          <a:ln>
            <a:noFill/>
          </a:ln>
        </p:spPr>
      </p:pic>
      <p:pic>
        <p:nvPicPr>
          <p:cNvPr id="11" name="Grafik 1144" hidden="0"/>
          <p:cNvPicPr>
            <a:picLocks noChangeAspect="1" noChangeArrowheads="1"/>
          </p:cNvPicPr>
          <p:nvPr isPhoto="0" userDrawn="0"/>
        </p:nvPicPr>
        <p:blipFill>
          <a:blip r:embed="rId2"/>
          <a:srcRect l="20235" t="3339" r="13420" b="60581"/>
          <a:stretch/>
        </p:blipFill>
        <p:spPr bwMode="auto">
          <a:xfrm>
            <a:off x="971389" y="8527130"/>
            <a:ext cx="1721347" cy="1704678"/>
          </a:xfrm>
          <a:prstGeom prst="rect">
            <a:avLst/>
          </a:prstGeom>
          <a:noFill/>
        </p:spPr>
      </p:pic>
      <p:pic>
        <p:nvPicPr>
          <p:cNvPr id="12" name="Grafik 1" hidden="0"/>
          <p:cNvPicPr>
            <a:picLocks noChangeAspect="1"/>
          </p:cNvPicPr>
          <p:nvPr isPhoto="0" userDrawn="0"/>
        </p:nvPicPr>
        <p:blipFill>
          <a:blip r:embed="rId5"/>
          <a:stretch/>
        </p:blipFill>
        <p:spPr bwMode="auto">
          <a:xfrm>
            <a:off x="348027" y="254830"/>
            <a:ext cx="4839482" cy="4679621"/>
          </a:xfrm>
          <a:prstGeom prst="rect">
            <a:avLst/>
          </a:prstGeom>
        </p:spPr>
      </p:pic>
      <p:sp>
        <p:nvSpPr>
          <p:cNvPr id="13" name="Textfeld 13" hidden="0"/>
          <p:cNvSpPr/>
          <p:nvPr isPhoto="0" userDrawn="0"/>
        </p:nvSpPr>
        <p:spPr bwMode="auto">
          <a:xfrm>
            <a:off x="4954164" y="276671"/>
            <a:ext cx="2424425" cy="580379"/>
          </a:xfrm>
          <a:prstGeom prst="rect">
            <a:avLst/>
          </a:prstGeom>
          <a:noFill/>
        </p:spPr>
        <p:txBody>
          <a:bodyPr wrap="square" rtlCol="0">
            <a:spAutoFit/>
          </a:bodyPr>
          <a:lstStyle>
            <a:defPPr>
              <a:defRPr lang="de-DE"/>
            </a:defPPr>
            <a:lvl1pPr>
              <a:defRPr sz="1400">
                <a:solidFill>
                  <a:schemeClr val="accent6">
                    <a:lumMod val="50000"/>
                  </a:schemeClr>
                </a:solidFill>
                <a:latin typeface="Open Sans"/>
                <a:ea typeface="Open Sans"/>
                <a:cs typeface="Open Sans"/>
              </a:defRPr>
            </a:lvl1pPr>
          </a:lstStyle>
          <a:p>
            <a:pPr>
              <a:defRPr/>
            </a:pPr>
            <a:r>
              <a:rPr lang="de-DE" sz="1600"/>
              <a:t>Gesamtes Dokument auf DIN A3 drucken!</a:t>
            </a:r>
            <a:endParaRPr/>
          </a:p>
        </p:txBody>
      </p:sp>
      <p:sp>
        <p:nvSpPr>
          <p:cNvPr id="14" name="Textfeld 14" hidden="0"/>
          <p:cNvSpPr/>
          <p:nvPr isPhoto="0" userDrawn="0"/>
        </p:nvSpPr>
        <p:spPr bwMode="auto">
          <a:xfrm>
            <a:off x="4954164" y="1029779"/>
            <a:ext cx="2424425" cy="337015"/>
          </a:xfrm>
          <a:prstGeom prst="rect">
            <a:avLst/>
          </a:prstGeom>
          <a:noFill/>
        </p:spPr>
        <p:txBody>
          <a:bodyPr wrap="square" rtlCol="0">
            <a:spAutoFit/>
          </a:bodyPr>
          <a:lstStyle>
            <a:defPPr>
              <a:defRPr lang="de-DE"/>
            </a:defPPr>
            <a:lvl1pPr>
              <a:defRPr sz="1400">
                <a:solidFill>
                  <a:schemeClr val="accent6">
                    <a:lumMod val="50000"/>
                  </a:schemeClr>
                </a:solidFill>
                <a:latin typeface="Open Sans"/>
                <a:ea typeface="Open Sans"/>
                <a:cs typeface="Open Sans"/>
              </a:defRPr>
            </a:lvl1pPr>
          </a:lstStyle>
          <a:p>
            <a:pPr>
              <a:defRPr/>
            </a:pPr>
            <a:r>
              <a:rPr lang="de-DE" sz="1600"/>
              <a:t>Material zu Aktivität 1</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Textfeld 4" hidden="0"/>
          <p:cNvSpPr/>
          <p:nvPr isPhoto="0" userDrawn="0"/>
        </p:nvSpPr>
        <p:spPr bwMode="auto">
          <a:xfrm>
            <a:off x="11639434" y="7886106"/>
            <a:ext cx="3012743" cy="1218539"/>
          </a:xfrm>
          <a:custGeom>
            <a:avLst/>
            <a:gdLst>
              <a:gd name="connsiteX0" fmla="*/ 0 w 3012743"/>
              <a:gd name="connsiteY0" fmla="*/ 0 h 1218539"/>
              <a:gd name="connsiteX1" fmla="*/ 542294 w 3012743"/>
              <a:gd name="connsiteY1" fmla="*/ 0 h 1218539"/>
              <a:gd name="connsiteX2" fmla="*/ 1084587 w 3012743"/>
              <a:gd name="connsiteY2" fmla="*/ 0 h 1218539"/>
              <a:gd name="connsiteX3" fmla="*/ 1626881 w 3012743"/>
              <a:gd name="connsiteY3" fmla="*/ 0 h 1218539"/>
              <a:gd name="connsiteX4" fmla="*/ 2259557 w 3012743"/>
              <a:gd name="connsiteY4" fmla="*/ 0 h 1218539"/>
              <a:gd name="connsiteX5" fmla="*/ 3012743 w 3012743"/>
              <a:gd name="connsiteY5" fmla="*/ 0 h 1218539"/>
              <a:gd name="connsiteX6" fmla="*/ 3012743 w 3012743"/>
              <a:gd name="connsiteY6" fmla="*/ 609270 h 1218539"/>
              <a:gd name="connsiteX7" fmla="*/ 3012743 w 3012743"/>
              <a:gd name="connsiteY7" fmla="*/ 1218539 h 1218539"/>
              <a:gd name="connsiteX8" fmla="*/ 2500577 w 3012743"/>
              <a:gd name="connsiteY8" fmla="*/ 1218539 h 1218539"/>
              <a:gd name="connsiteX9" fmla="*/ 1988410 w 3012743"/>
              <a:gd name="connsiteY9" fmla="*/ 1218539 h 1218539"/>
              <a:gd name="connsiteX10" fmla="*/ 1325607 w 3012743"/>
              <a:gd name="connsiteY10" fmla="*/ 1218539 h 1218539"/>
              <a:gd name="connsiteX11" fmla="*/ 692931 w 3012743"/>
              <a:gd name="connsiteY11" fmla="*/ 1218539 h 1218539"/>
              <a:gd name="connsiteX12" fmla="*/ 0 w 3012743"/>
              <a:gd name="connsiteY12" fmla="*/ 1218539 h 1218539"/>
              <a:gd name="connsiteX13" fmla="*/ 0 w 3012743"/>
              <a:gd name="connsiteY13" fmla="*/ 597084 h 1218539"/>
              <a:gd name="connsiteX14" fmla="*/ 0 w 3012743"/>
              <a:gd name="connsiteY14" fmla="*/ 0 h 121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2743" h="1218539" fill="none" stroke="1" extrusionOk="0">
                <a:moveTo>
                  <a:pt x="0" y="0"/>
                </a:moveTo>
                <a:cubicBezTo>
                  <a:pt x="219407" y="1455"/>
                  <a:pt x="307611" y="-12803"/>
                  <a:pt x="542294" y="0"/>
                </a:cubicBezTo>
                <a:cubicBezTo>
                  <a:pt x="776977" y="12803"/>
                  <a:pt x="971497" y="4404"/>
                  <a:pt x="1084587" y="0"/>
                </a:cubicBezTo>
                <a:cubicBezTo>
                  <a:pt x="1197677" y="-4404"/>
                  <a:pt x="1496039" y="991"/>
                  <a:pt x="1626881" y="0"/>
                </a:cubicBezTo>
                <a:cubicBezTo>
                  <a:pt x="1757723" y="-991"/>
                  <a:pt x="2105342" y="-23310"/>
                  <a:pt x="2259557" y="0"/>
                </a:cubicBezTo>
                <a:cubicBezTo>
                  <a:pt x="2413772" y="23310"/>
                  <a:pt x="2642978" y="21345"/>
                  <a:pt x="3012743" y="0"/>
                </a:cubicBezTo>
                <a:cubicBezTo>
                  <a:pt x="3010970" y="303755"/>
                  <a:pt x="2996052" y="375900"/>
                  <a:pt x="3012743" y="609270"/>
                </a:cubicBezTo>
                <a:cubicBezTo>
                  <a:pt x="3029435" y="842640"/>
                  <a:pt x="3028612" y="1011069"/>
                  <a:pt x="3012743" y="1218539"/>
                </a:cubicBezTo>
                <a:cubicBezTo>
                  <a:pt x="2822366" y="1212677"/>
                  <a:pt x="2686187" y="1229412"/>
                  <a:pt x="2500577" y="1218539"/>
                </a:cubicBezTo>
                <a:cubicBezTo>
                  <a:pt x="2314967" y="1207666"/>
                  <a:pt x="2177072" y="1206042"/>
                  <a:pt x="1988410" y="1218539"/>
                </a:cubicBezTo>
                <a:cubicBezTo>
                  <a:pt x="1799748" y="1231036"/>
                  <a:pt x="1625649" y="1189035"/>
                  <a:pt x="1325607" y="1218539"/>
                </a:cubicBezTo>
                <a:cubicBezTo>
                  <a:pt x="1025565" y="1248043"/>
                  <a:pt x="874532" y="1218693"/>
                  <a:pt x="692931" y="1218539"/>
                </a:cubicBezTo>
                <a:cubicBezTo>
                  <a:pt x="511330" y="1218385"/>
                  <a:pt x="188451" y="1214616"/>
                  <a:pt x="0" y="1218539"/>
                </a:cubicBezTo>
                <a:cubicBezTo>
                  <a:pt x="29043" y="1060421"/>
                  <a:pt x="8266" y="799677"/>
                  <a:pt x="0" y="597084"/>
                </a:cubicBezTo>
                <a:cubicBezTo>
                  <a:pt x="-8266" y="394491"/>
                  <a:pt x="-6330" y="209960"/>
                  <a:pt x="0" y="0"/>
                </a:cubicBezTo>
                <a:close/>
              </a:path>
              <a:path w="3012743" h="1218539" fill="norm" stroke="0" extrusionOk="0">
                <a:moveTo>
                  <a:pt x="0" y="0"/>
                </a:moveTo>
                <a:cubicBezTo>
                  <a:pt x="177004" y="4273"/>
                  <a:pt x="410035" y="-13550"/>
                  <a:pt x="572421" y="0"/>
                </a:cubicBezTo>
                <a:cubicBezTo>
                  <a:pt x="734807" y="13550"/>
                  <a:pt x="922986" y="19033"/>
                  <a:pt x="1144842" y="0"/>
                </a:cubicBezTo>
                <a:cubicBezTo>
                  <a:pt x="1366698" y="-19033"/>
                  <a:pt x="1511223" y="12936"/>
                  <a:pt x="1657009" y="0"/>
                </a:cubicBezTo>
                <a:cubicBezTo>
                  <a:pt x="1802795" y="-12936"/>
                  <a:pt x="2029251" y="2882"/>
                  <a:pt x="2169175" y="0"/>
                </a:cubicBezTo>
                <a:cubicBezTo>
                  <a:pt x="2309099" y="-2882"/>
                  <a:pt x="2837501" y="-29641"/>
                  <a:pt x="3012743" y="0"/>
                </a:cubicBezTo>
                <a:cubicBezTo>
                  <a:pt x="3028632" y="198088"/>
                  <a:pt x="3017214" y="356352"/>
                  <a:pt x="3012743" y="572713"/>
                </a:cubicBezTo>
                <a:cubicBezTo>
                  <a:pt x="3008272" y="789074"/>
                  <a:pt x="3032863" y="985715"/>
                  <a:pt x="3012743" y="1218539"/>
                </a:cubicBezTo>
                <a:cubicBezTo>
                  <a:pt x="2803443" y="1193330"/>
                  <a:pt x="2668217" y="1245588"/>
                  <a:pt x="2410194" y="1218539"/>
                </a:cubicBezTo>
                <a:cubicBezTo>
                  <a:pt x="2152171" y="1191490"/>
                  <a:pt x="2002775" y="1199391"/>
                  <a:pt x="1837773" y="1218539"/>
                </a:cubicBezTo>
                <a:cubicBezTo>
                  <a:pt x="1672771" y="1237687"/>
                  <a:pt x="1392510" y="1195629"/>
                  <a:pt x="1174970" y="1218539"/>
                </a:cubicBezTo>
                <a:cubicBezTo>
                  <a:pt x="957430" y="1241449"/>
                  <a:pt x="795845" y="1229653"/>
                  <a:pt x="632676" y="1218539"/>
                </a:cubicBezTo>
                <a:cubicBezTo>
                  <a:pt x="469507" y="1207425"/>
                  <a:pt x="287346" y="1233184"/>
                  <a:pt x="0" y="1218539"/>
                </a:cubicBezTo>
                <a:cubicBezTo>
                  <a:pt x="15142" y="1036779"/>
                  <a:pt x="15284" y="838734"/>
                  <a:pt x="0" y="645826"/>
                </a:cubicBezTo>
                <a:cubicBezTo>
                  <a:pt x="-15284" y="452918"/>
                  <a:pt x="24359" y="261891"/>
                  <a:pt x="0" y="0"/>
                </a:cubicBezTo>
                <a:close/>
              </a:path>
            </a:pathLst>
          </a:custGeom>
          <a:solidFill>
            <a:srgbClr val="B0B0B0"/>
          </a:solidFill>
          <a:ln w="28575">
            <a:solidFill>
              <a:schemeClr val="tx1"/>
            </a:solidFill>
          </a:ln>
        </p:spPr>
        <p:txBody>
          <a:bodyPr wrap="square" rtlCol="0">
            <a:spAutoFit/>
          </a:bodyPr>
          <a:lstStyle>
            <a:defPPr>
              <a:defRPr lang="de-DE"/>
            </a:defPPr>
            <a:lvl1pPr>
              <a:lnSpc>
                <a:spcPct val="90000"/>
              </a:lnSpc>
              <a:defRPr sz="3600">
                <a:solidFill>
                  <a:schemeClr val="bg1"/>
                </a:solidFill>
                <a:latin typeface="Moon Flower Bold"/>
                <a:ea typeface="Open Sans"/>
                <a:cs typeface="Open Sans"/>
              </a:defRPr>
            </a:lvl1pPr>
          </a:lstStyle>
          <a:p>
            <a:pPr defTabSz="1214653">
              <a:defRPr/>
            </a:pPr>
            <a:endParaRPr lang="de-DE" sz="4050">
              <a:solidFill>
                <a:prstClr val="black"/>
              </a:solidFill>
            </a:endParaRPr>
          </a:p>
          <a:p>
            <a:pPr defTabSz="1214653">
              <a:defRPr/>
            </a:pPr>
            <a:endParaRPr lang="de-DE" sz="4050">
              <a:solidFill>
                <a:prstClr val="black"/>
              </a:solidFill>
            </a:endParaRPr>
          </a:p>
        </p:txBody>
      </p:sp>
      <p:sp>
        <p:nvSpPr>
          <p:cNvPr id="5" name="Textfeld 5" hidden="0"/>
          <p:cNvSpPr/>
          <p:nvPr isPhoto="0" userDrawn="0"/>
        </p:nvSpPr>
        <p:spPr bwMode="auto">
          <a:xfrm>
            <a:off x="11623902" y="9315912"/>
            <a:ext cx="3028275" cy="1218539"/>
          </a:xfrm>
          <a:custGeom>
            <a:avLst/>
            <a:gdLst>
              <a:gd name="connsiteX0" fmla="*/ 0 w 3028275"/>
              <a:gd name="connsiteY0" fmla="*/ 0 h 1218539"/>
              <a:gd name="connsiteX1" fmla="*/ 545090 w 3028275"/>
              <a:gd name="connsiteY1" fmla="*/ 0 h 1218539"/>
              <a:gd name="connsiteX2" fmla="*/ 1090179 w 3028275"/>
              <a:gd name="connsiteY2" fmla="*/ 0 h 1218539"/>
              <a:gd name="connsiteX3" fmla="*/ 1635269 w 3028275"/>
              <a:gd name="connsiteY3" fmla="*/ 0 h 1218539"/>
              <a:gd name="connsiteX4" fmla="*/ 2271206 w 3028275"/>
              <a:gd name="connsiteY4" fmla="*/ 0 h 1218539"/>
              <a:gd name="connsiteX5" fmla="*/ 3028275 w 3028275"/>
              <a:gd name="connsiteY5" fmla="*/ 0 h 1218539"/>
              <a:gd name="connsiteX6" fmla="*/ 3028275 w 3028275"/>
              <a:gd name="connsiteY6" fmla="*/ 609270 h 1218539"/>
              <a:gd name="connsiteX7" fmla="*/ 3028275 w 3028275"/>
              <a:gd name="connsiteY7" fmla="*/ 1218539 h 1218539"/>
              <a:gd name="connsiteX8" fmla="*/ 2513468 w 3028275"/>
              <a:gd name="connsiteY8" fmla="*/ 1218539 h 1218539"/>
              <a:gd name="connsiteX9" fmla="*/ 1998661 w 3028275"/>
              <a:gd name="connsiteY9" fmla="*/ 1218539 h 1218539"/>
              <a:gd name="connsiteX10" fmla="*/ 1332441 w 3028275"/>
              <a:gd name="connsiteY10" fmla="*/ 1218539 h 1218539"/>
              <a:gd name="connsiteX11" fmla="*/ 696503 w 3028275"/>
              <a:gd name="connsiteY11" fmla="*/ 1218539 h 1218539"/>
              <a:gd name="connsiteX12" fmla="*/ 0 w 3028275"/>
              <a:gd name="connsiteY12" fmla="*/ 1218539 h 1218539"/>
              <a:gd name="connsiteX13" fmla="*/ 0 w 3028275"/>
              <a:gd name="connsiteY13" fmla="*/ 597084 h 1218539"/>
              <a:gd name="connsiteX14" fmla="*/ 0 w 3028275"/>
              <a:gd name="connsiteY14" fmla="*/ 0 h 121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8275" h="1218539" fill="none" stroke="1" extrusionOk="0">
                <a:moveTo>
                  <a:pt x="0" y="0"/>
                </a:moveTo>
                <a:cubicBezTo>
                  <a:pt x="139441" y="25785"/>
                  <a:pt x="402130" y="18608"/>
                  <a:pt x="545090" y="0"/>
                </a:cubicBezTo>
                <a:cubicBezTo>
                  <a:pt x="688050" y="-18608"/>
                  <a:pt x="833877" y="-5617"/>
                  <a:pt x="1090179" y="0"/>
                </a:cubicBezTo>
                <a:cubicBezTo>
                  <a:pt x="1346481" y="5617"/>
                  <a:pt x="1423623" y="-8453"/>
                  <a:pt x="1635269" y="0"/>
                </a:cubicBezTo>
                <a:cubicBezTo>
                  <a:pt x="1846915" y="8453"/>
                  <a:pt x="1998944" y="-28910"/>
                  <a:pt x="2271206" y="0"/>
                </a:cubicBezTo>
                <a:cubicBezTo>
                  <a:pt x="2543468" y="28910"/>
                  <a:pt x="2693016" y="-19066"/>
                  <a:pt x="3028275" y="0"/>
                </a:cubicBezTo>
                <a:cubicBezTo>
                  <a:pt x="3026502" y="303755"/>
                  <a:pt x="3011584" y="375900"/>
                  <a:pt x="3028275" y="609270"/>
                </a:cubicBezTo>
                <a:cubicBezTo>
                  <a:pt x="3044967" y="842640"/>
                  <a:pt x="3044144" y="1011069"/>
                  <a:pt x="3028275" y="1218539"/>
                </a:cubicBezTo>
                <a:cubicBezTo>
                  <a:pt x="2904881" y="1197571"/>
                  <a:pt x="2682469" y="1243066"/>
                  <a:pt x="2513468" y="1218539"/>
                </a:cubicBezTo>
                <a:cubicBezTo>
                  <a:pt x="2344467" y="1194012"/>
                  <a:pt x="2166423" y="1212216"/>
                  <a:pt x="1998661" y="1218539"/>
                </a:cubicBezTo>
                <a:cubicBezTo>
                  <a:pt x="1830899" y="1224862"/>
                  <a:pt x="1640032" y="1219544"/>
                  <a:pt x="1332441" y="1218539"/>
                </a:cubicBezTo>
                <a:cubicBezTo>
                  <a:pt x="1024850" y="1217534"/>
                  <a:pt x="856828" y="1190543"/>
                  <a:pt x="696503" y="1218539"/>
                </a:cubicBezTo>
                <a:cubicBezTo>
                  <a:pt x="536178" y="1246535"/>
                  <a:pt x="328716" y="1214259"/>
                  <a:pt x="0" y="1218539"/>
                </a:cubicBezTo>
                <a:cubicBezTo>
                  <a:pt x="29043" y="1060421"/>
                  <a:pt x="8266" y="799677"/>
                  <a:pt x="0" y="597084"/>
                </a:cubicBezTo>
                <a:cubicBezTo>
                  <a:pt x="-8266" y="394491"/>
                  <a:pt x="-6330" y="209960"/>
                  <a:pt x="0" y="0"/>
                </a:cubicBezTo>
                <a:close/>
              </a:path>
              <a:path w="3028275" h="1218539" fill="norm" stroke="0" extrusionOk="0">
                <a:moveTo>
                  <a:pt x="0" y="0"/>
                </a:moveTo>
                <a:cubicBezTo>
                  <a:pt x="154187" y="27466"/>
                  <a:pt x="459708" y="8923"/>
                  <a:pt x="575372" y="0"/>
                </a:cubicBezTo>
                <a:cubicBezTo>
                  <a:pt x="691036" y="-8923"/>
                  <a:pt x="1022756" y="8756"/>
                  <a:pt x="1150745" y="0"/>
                </a:cubicBezTo>
                <a:cubicBezTo>
                  <a:pt x="1278734" y="-8756"/>
                  <a:pt x="1495379" y="-24297"/>
                  <a:pt x="1665551" y="0"/>
                </a:cubicBezTo>
                <a:cubicBezTo>
                  <a:pt x="1835723" y="24297"/>
                  <a:pt x="2067985" y="11269"/>
                  <a:pt x="2180358" y="0"/>
                </a:cubicBezTo>
                <a:cubicBezTo>
                  <a:pt x="2292731" y="-11269"/>
                  <a:pt x="2854340" y="8192"/>
                  <a:pt x="3028275" y="0"/>
                </a:cubicBezTo>
                <a:cubicBezTo>
                  <a:pt x="3044164" y="198088"/>
                  <a:pt x="3032746" y="356352"/>
                  <a:pt x="3028275" y="572713"/>
                </a:cubicBezTo>
                <a:cubicBezTo>
                  <a:pt x="3023804" y="789074"/>
                  <a:pt x="3048395" y="985715"/>
                  <a:pt x="3028275" y="1218539"/>
                </a:cubicBezTo>
                <a:cubicBezTo>
                  <a:pt x="2875408" y="1248812"/>
                  <a:pt x="2554634" y="1227869"/>
                  <a:pt x="2422620" y="1218539"/>
                </a:cubicBezTo>
                <a:cubicBezTo>
                  <a:pt x="2290606" y="1209209"/>
                  <a:pt x="2113568" y="1200580"/>
                  <a:pt x="1847248" y="1218539"/>
                </a:cubicBezTo>
                <a:cubicBezTo>
                  <a:pt x="1580928" y="1236498"/>
                  <a:pt x="1330386" y="1216618"/>
                  <a:pt x="1181027" y="1218539"/>
                </a:cubicBezTo>
                <a:cubicBezTo>
                  <a:pt x="1031668" y="1220460"/>
                  <a:pt x="815749" y="1222127"/>
                  <a:pt x="635938" y="1218539"/>
                </a:cubicBezTo>
                <a:cubicBezTo>
                  <a:pt x="456127" y="1214951"/>
                  <a:pt x="317191" y="1203983"/>
                  <a:pt x="0" y="1218539"/>
                </a:cubicBezTo>
                <a:cubicBezTo>
                  <a:pt x="15142" y="1036779"/>
                  <a:pt x="15284" y="838734"/>
                  <a:pt x="0" y="645826"/>
                </a:cubicBezTo>
                <a:cubicBezTo>
                  <a:pt x="-15284" y="452918"/>
                  <a:pt x="24359" y="261891"/>
                  <a:pt x="0" y="0"/>
                </a:cubicBezTo>
                <a:close/>
              </a:path>
            </a:pathLst>
          </a:custGeom>
          <a:solidFill>
            <a:srgbClr val="B0B0B0"/>
          </a:solidFill>
          <a:ln w="28575">
            <a:solidFill>
              <a:schemeClr val="tx1"/>
            </a:solidFill>
          </a:ln>
        </p:spPr>
        <p:txBody>
          <a:bodyPr wrap="square" rtlCol="0">
            <a:spAutoFit/>
          </a:bodyPr>
          <a:lstStyle>
            <a:defPPr>
              <a:defRPr lang="de-DE"/>
            </a:defPPr>
            <a:lvl1pPr>
              <a:lnSpc>
                <a:spcPct val="90000"/>
              </a:lnSpc>
              <a:defRPr sz="3600">
                <a:solidFill>
                  <a:schemeClr val="bg1"/>
                </a:solidFill>
                <a:latin typeface="Moon Flower Bold"/>
                <a:ea typeface="Open Sans"/>
                <a:cs typeface="Open Sans"/>
              </a:defRPr>
            </a:lvl1pPr>
          </a:lstStyle>
          <a:p>
            <a:pPr defTabSz="1214653">
              <a:defRPr/>
            </a:pPr>
            <a:endParaRPr lang="de-DE" sz="4050">
              <a:solidFill>
                <a:prstClr val="black"/>
              </a:solidFill>
            </a:endParaRPr>
          </a:p>
          <a:p>
            <a:pPr defTabSz="1214653">
              <a:defRPr/>
            </a:pPr>
            <a:endParaRPr lang="de-DE" sz="4050">
              <a:solidFill>
                <a:prstClr val="black"/>
              </a:solidFill>
            </a:endParaRPr>
          </a:p>
        </p:txBody>
      </p:sp>
      <p:sp>
        <p:nvSpPr>
          <p:cNvPr id="6" name="Textfeld 3" hidden="0"/>
          <p:cNvSpPr/>
          <p:nvPr isPhoto="0" userDrawn="0"/>
        </p:nvSpPr>
        <p:spPr bwMode="auto">
          <a:xfrm>
            <a:off x="11623902" y="6494981"/>
            <a:ext cx="3012743" cy="1218539"/>
          </a:xfrm>
          <a:custGeom>
            <a:avLst/>
            <a:gdLst>
              <a:gd name="connsiteX0" fmla="*/ 0 w 3012743"/>
              <a:gd name="connsiteY0" fmla="*/ 0 h 1218539"/>
              <a:gd name="connsiteX1" fmla="*/ 542294 w 3012743"/>
              <a:gd name="connsiteY1" fmla="*/ 0 h 1218539"/>
              <a:gd name="connsiteX2" fmla="*/ 1084587 w 3012743"/>
              <a:gd name="connsiteY2" fmla="*/ 0 h 1218539"/>
              <a:gd name="connsiteX3" fmla="*/ 1626881 w 3012743"/>
              <a:gd name="connsiteY3" fmla="*/ 0 h 1218539"/>
              <a:gd name="connsiteX4" fmla="*/ 2259557 w 3012743"/>
              <a:gd name="connsiteY4" fmla="*/ 0 h 1218539"/>
              <a:gd name="connsiteX5" fmla="*/ 3012743 w 3012743"/>
              <a:gd name="connsiteY5" fmla="*/ 0 h 1218539"/>
              <a:gd name="connsiteX6" fmla="*/ 3012743 w 3012743"/>
              <a:gd name="connsiteY6" fmla="*/ 609270 h 1218539"/>
              <a:gd name="connsiteX7" fmla="*/ 3012743 w 3012743"/>
              <a:gd name="connsiteY7" fmla="*/ 1218539 h 1218539"/>
              <a:gd name="connsiteX8" fmla="*/ 2500577 w 3012743"/>
              <a:gd name="connsiteY8" fmla="*/ 1218539 h 1218539"/>
              <a:gd name="connsiteX9" fmla="*/ 1988410 w 3012743"/>
              <a:gd name="connsiteY9" fmla="*/ 1218539 h 1218539"/>
              <a:gd name="connsiteX10" fmla="*/ 1325607 w 3012743"/>
              <a:gd name="connsiteY10" fmla="*/ 1218539 h 1218539"/>
              <a:gd name="connsiteX11" fmla="*/ 692931 w 3012743"/>
              <a:gd name="connsiteY11" fmla="*/ 1218539 h 1218539"/>
              <a:gd name="connsiteX12" fmla="*/ 0 w 3012743"/>
              <a:gd name="connsiteY12" fmla="*/ 1218539 h 1218539"/>
              <a:gd name="connsiteX13" fmla="*/ 0 w 3012743"/>
              <a:gd name="connsiteY13" fmla="*/ 597084 h 1218539"/>
              <a:gd name="connsiteX14" fmla="*/ 0 w 3012743"/>
              <a:gd name="connsiteY14" fmla="*/ 0 h 121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2743" h="1218539" fill="none" stroke="1" extrusionOk="0">
                <a:moveTo>
                  <a:pt x="0" y="0"/>
                </a:moveTo>
                <a:cubicBezTo>
                  <a:pt x="219407" y="1455"/>
                  <a:pt x="307611" y="-12803"/>
                  <a:pt x="542294" y="0"/>
                </a:cubicBezTo>
                <a:cubicBezTo>
                  <a:pt x="776977" y="12803"/>
                  <a:pt x="971497" y="4404"/>
                  <a:pt x="1084587" y="0"/>
                </a:cubicBezTo>
                <a:cubicBezTo>
                  <a:pt x="1197677" y="-4404"/>
                  <a:pt x="1496039" y="991"/>
                  <a:pt x="1626881" y="0"/>
                </a:cubicBezTo>
                <a:cubicBezTo>
                  <a:pt x="1757723" y="-991"/>
                  <a:pt x="2105342" y="-23310"/>
                  <a:pt x="2259557" y="0"/>
                </a:cubicBezTo>
                <a:cubicBezTo>
                  <a:pt x="2413772" y="23310"/>
                  <a:pt x="2642978" y="21345"/>
                  <a:pt x="3012743" y="0"/>
                </a:cubicBezTo>
                <a:cubicBezTo>
                  <a:pt x="3010970" y="303755"/>
                  <a:pt x="2996052" y="375900"/>
                  <a:pt x="3012743" y="609270"/>
                </a:cubicBezTo>
                <a:cubicBezTo>
                  <a:pt x="3029435" y="842640"/>
                  <a:pt x="3028612" y="1011069"/>
                  <a:pt x="3012743" y="1218539"/>
                </a:cubicBezTo>
                <a:cubicBezTo>
                  <a:pt x="2822366" y="1212677"/>
                  <a:pt x="2686187" y="1229412"/>
                  <a:pt x="2500577" y="1218539"/>
                </a:cubicBezTo>
                <a:cubicBezTo>
                  <a:pt x="2314967" y="1207666"/>
                  <a:pt x="2177072" y="1206042"/>
                  <a:pt x="1988410" y="1218539"/>
                </a:cubicBezTo>
                <a:cubicBezTo>
                  <a:pt x="1799748" y="1231036"/>
                  <a:pt x="1625649" y="1189035"/>
                  <a:pt x="1325607" y="1218539"/>
                </a:cubicBezTo>
                <a:cubicBezTo>
                  <a:pt x="1025565" y="1248043"/>
                  <a:pt x="874532" y="1218693"/>
                  <a:pt x="692931" y="1218539"/>
                </a:cubicBezTo>
                <a:cubicBezTo>
                  <a:pt x="511330" y="1218385"/>
                  <a:pt x="188451" y="1214616"/>
                  <a:pt x="0" y="1218539"/>
                </a:cubicBezTo>
                <a:cubicBezTo>
                  <a:pt x="29043" y="1060421"/>
                  <a:pt x="8266" y="799677"/>
                  <a:pt x="0" y="597084"/>
                </a:cubicBezTo>
                <a:cubicBezTo>
                  <a:pt x="-8266" y="394491"/>
                  <a:pt x="-6330" y="209960"/>
                  <a:pt x="0" y="0"/>
                </a:cubicBezTo>
                <a:close/>
              </a:path>
              <a:path w="3012743" h="1218539" fill="norm" stroke="0" extrusionOk="0">
                <a:moveTo>
                  <a:pt x="0" y="0"/>
                </a:moveTo>
                <a:cubicBezTo>
                  <a:pt x="177004" y="4273"/>
                  <a:pt x="410035" y="-13550"/>
                  <a:pt x="572421" y="0"/>
                </a:cubicBezTo>
                <a:cubicBezTo>
                  <a:pt x="734807" y="13550"/>
                  <a:pt x="922986" y="19033"/>
                  <a:pt x="1144842" y="0"/>
                </a:cubicBezTo>
                <a:cubicBezTo>
                  <a:pt x="1366698" y="-19033"/>
                  <a:pt x="1511223" y="12936"/>
                  <a:pt x="1657009" y="0"/>
                </a:cubicBezTo>
                <a:cubicBezTo>
                  <a:pt x="1802795" y="-12936"/>
                  <a:pt x="2029251" y="2882"/>
                  <a:pt x="2169175" y="0"/>
                </a:cubicBezTo>
                <a:cubicBezTo>
                  <a:pt x="2309099" y="-2882"/>
                  <a:pt x="2837501" y="-29641"/>
                  <a:pt x="3012743" y="0"/>
                </a:cubicBezTo>
                <a:cubicBezTo>
                  <a:pt x="3028632" y="198088"/>
                  <a:pt x="3017214" y="356352"/>
                  <a:pt x="3012743" y="572713"/>
                </a:cubicBezTo>
                <a:cubicBezTo>
                  <a:pt x="3008272" y="789074"/>
                  <a:pt x="3032863" y="985715"/>
                  <a:pt x="3012743" y="1218539"/>
                </a:cubicBezTo>
                <a:cubicBezTo>
                  <a:pt x="2803443" y="1193330"/>
                  <a:pt x="2668217" y="1245588"/>
                  <a:pt x="2410194" y="1218539"/>
                </a:cubicBezTo>
                <a:cubicBezTo>
                  <a:pt x="2152171" y="1191490"/>
                  <a:pt x="2002775" y="1199391"/>
                  <a:pt x="1837773" y="1218539"/>
                </a:cubicBezTo>
                <a:cubicBezTo>
                  <a:pt x="1672771" y="1237687"/>
                  <a:pt x="1392510" y="1195629"/>
                  <a:pt x="1174970" y="1218539"/>
                </a:cubicBezTo>
                <a:cubicBezTo>
                  <a:pt x="957430" y="1241449"/>
                  <a:pt x="795845" y="1229653"/>
                  <a:pt x="632676" y="1218539"/>
                </a:cubicBezTo>
                <a:cubicBezTo>
                  <a:pt x="469507" y="1207425"/>
                  <a:pt x="287346" y="1233184"/>
                  <a:pt x="0" y="1218539"/>
                </a:cubicBezTo>
                <a:cubicBezTo>
                  <a:pt x="15142" y="1036779"/>
                  <a:pt x="15284" y="838734"/>
                  <a:pt x="0" y="645826"/>
                </a:cubicBezTo>
                <a:cubicBezTo>
                  <a:pt x="-15284" y="452918"/>
                  <a:pt x="24359" y="261891"/>
                  <a:pt x="0" y="0"/>
                </a:cubicBezTo>
                <a:close/>
              </a:path>
            </a:pathLst>
          </a:custGeom>
          <a:solidFill>
            <a:srgbClr val="B0B0B0"/>
          </a:solidFill>
          <a:ln w="28575">
            <a:solidFill>
              <a:schemeClr val="tx1"/>
            </a:solidFill>
          </a:ln>
        </p:spPr>
        <p:txBody>
          <a:bodyPr wrap="square" rtlCol="0">
            <a:spAutoFit/>
          </a:bodyPr>
          <a:lstStyle>
            <a:defPPr>
              <a:defRPr lang="de-DE"/>
            </a:defPPr>
            <a:lvl1pPr>
              <a:lnSpc>
                <a:spcPct val="90000"/>
              </a:lnSpc>
              <a:defRPr sz="3600">
                <a:solidFill>
                  <a:schemeClr val="bg1"/>
                </a:solidFill>
                <a:latin typeface="Moon Flower Bold"/>
                <a:ea typeface="Open Sans"/>
                <a:cs typeface="Open Sans"/>
              </a:defRPr>
            </a:lvl1pPr>
          </a:lstStyle>
          <a:p>
            <a:pPr defTabSz="1214653">
              <a:defRPr/>
            </a:pPr>
            <a:endParaRPr lang="de-DE" sz="4050">
              <a:solidFill>
                <a:prstClr val="black"/>
              </a:solidFill>
            </a:endParaRPr>
          </a:p>
          <a:p>
            <a:pPr defTabSz="1214653">
              <a:defRPr/>
            </a:pPr>
            <a:endParaRPr lang="de-DE" sz="4050">
              <a:solidFill>
                <a:prstClr val="black"/>
              </a:solidFill>
            </a:endParaRPr>
          </a:p>
        </p:txBody>
      </p:sp>
      <p:sp>
        <p:nvSpPr>
          <p:cNvPr id="7" name="Textfeld 2" hidden="0"/>
          <p:cNvSpPr/>
          <p:nvPr isPhoto="0" userDrawn="0"/>
        </p:nvSpPr>
        <p:spPr bwMode="auto">
          <a:xfrm>
            <a:off x="11597171" y="5142195"/>
            <a:ext cx="3012743" cy="1218539"/>
          </a:xfrm>
          <a:custGeom>
            <a:avLst/>
            <a:gdLst>
              <a:gd name="connsiteX0" fmla="*/ 0 w 3012743"/>
              <a:gd name="connsiteY0" fmla="*/ 0 h 1218539"/>
              <a:gd name="connsiteX1" fmla="*/ 542294 w 3012743"/>
              <a:gd name="connsiteY1" fmla="*/ 0 h 1218539"/>
              <a:gd name="connsiteX2" fmla="*/ 1084587 w 3012743"/>
              <a:gd name="connsiteY2" fmla="*/ 0 h 1218539"/>
              <a:gd name="connsiteX3" fmla="*/ 1626881 w 3012743"/>
              <a:gd name="connsiteY3" fmla="*/ 0 h 1218539"/>
              <a:gd name="connsiteX4" fmla="*/ 2259557 w 3012743"/>
              <a:gd name="connsiteY4" fmla="*/ 0 h 1218539"/>
              <a:gd name="connsiteX5" fmla="*/ 3012743 w 3012743"/>
              <a:gd name="connsiteY5" fmla="*/ 0 h 1218539"/>
              <a:gd name="connsiteX6" fmla="*/ 3012743 w 3012743"/>
              <a:gd name="connsiteY6" fmla="*/ 609270 h 1218539"/>
              <a:gd name="connsiteX7" fmla="*/ 3012743 w 3012743"/>
              <a:gd name="connsiteY7" fmla="*/ 1218539 h 1218539"/>
              <a:gd name="connsiteX8" fmla="*/ 2500577 w 3012743"/>
              <a:gd name="connsiteY8" fmla="*/ 1218539 h 1218539"/>
              <a:gd name="connsiteX9" fmla="*/ 1988410 w 3012743"/>
              <a:gd name="connsiteY9" fmla="*/ 1218539 h 1218539"/>
              <a:gd name="connsiteX10" fmla="*/ 1325607 w 3012743"/>
              <a:gd name="connsiteY10" fmla="*/ 1218539 h 1218539"/>
              <a:gd name="connsiteX11" fmla="*/ 692931 w 3012743"/>
              <a:gd name="connsiteY11" fmla="*/ 1218539 h 1218539"/>
              <a:gd name="connsiteX12" fmla="*/ 0 w 3012743"/>
              <a:gd name="connsiteY12" fmla="*/ 1218539 h 1218539"/>
              <a:gd name="connsiteX13" fmla="*/ 0 w 3012743"/>
              <a:gd name="connsiteY13" fmla="*/ 597084 h 1218539"/>
              <a:gd name="connsiteX14" fmla="*/ 0 w 3012743"/>
              <a:gd name="connsiteY14" fmla="*/ 0 h 121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2743" h="1218539" fill="none" stroke="1" extrusionOk="0">
                <a:moveTo>
                  <a:pt x="0" y="0"/>
                </a:moveTo>
                <a:cubicBezTo>
                  <a:pt x="219407" y="1455"/>
                  <a:pt x="307611" y="-12803"/>
                  <a:pt x="542294" y="0"/>
                </a:cubicBezTo>
                <a:cubicBezTo>
                  <a:pt x="776977" y="12803"/>
                  <a:pt x="971497" y="4404"/>
                  <a:pt x="1084587" y="0"/>
                </a:cubicBezTo>
                <a:cubicBezTo>
                  <a:pt x="1197677" y="-4404"/>
                  <a:pt x="1496039" y="991"/>
                  <a:pt x="1626881" y="0"/>
                </a:cubicBezTo>
                <a:cubicBezTo>
                  <a:pt x="1757723" y="-991"/>
                  <a:pt x="2105342" y="-23310"/>
                  <a:pt x="2259557" y="0"/>
                </a:cubicBezTo>
                <a:cubicBezTo>
                  <a:pt x="2413772" y="23310"/>
                  <a:pt x="2642978" y="21345"/>
                  <a:pt x="3012743" y="0"/>
                </a:cubicBezTo>
                <a:cubicBezTo>
                  <a:pt x="3010970" y="303755"/>
                  <a:pt x="2996052" y="375900"/>
                  <a:pt x="3012743" y="609270"/>
                </a:cubicBezTo>
                <a:cubicBezTo>
                  <a:pt x="3029435" y="842640"/>
                  <a:pt x="3028612" y="1011069"/>
                  <a:pt x="3012743" y="1218539"/>
                </a:cubicBezTo>
                <a:cubicBezTo>
                  <a:pt x="2822366" y="1212677"/>
                  <a:pt x="2686187" y="1229412"/>
                  <a:pt x="2500577" y="1218539"/>
                </a:cubicBezTo>
                <a:cubicBezTo>
                  <a:pt x="2314967" y="1207666"/>
                  <a:pt x="2177072" y="1206042"/>
                  <a:pt x="1988410" y="1218539"/>
                </a:cubicBezTo>
                <a:cubicBezTo>
                  <a:pt x="1799748" y="1231036"/>
                  <a:pt x="1625649" y="1189035"/>
                  <a:pt x="1325607" y="1218539"/>
                </a:cubicBezTo>
                <a:cubicBezTo>
                  <a:pt x="1025565" y="1248043"/>
                  <a:pt x="874532" y="1218693"/>
                  <a:pt x="692931" y="1218539"/>
                </a:cubicBezTo>
                <a:cubicBezTo>
                  <a:pt x="511330" y="1218385"/>
                  <a:pt x="188451" y="1214616"/>
                  <a:pt x="0" y="1218539"/>
                </a:cubicBezTo>
                <a:cubicBezTo>
                  <a:pt x="29043" y="1060421"/>
                  <a:pt x="8266" y="799677"/>
                  <a:pt x="0" y="597084"/>
                </a:cubicBezTo>
                <a:cubicBezTo>
                  <a:pt x="-8266" y="394491"/>
                  <a:pt x="-6330" y="209960"/>
                  <a:pt x="0" y="0"/>
                </a:cubicBezTo>
                <a:close/>
              </a:path>
              <a:path w="3012743" h="1218539" fill="norm" stroke="0" extrusionOk="0">
                <a:moveTo>
                  <a:pt x="0" y="0"/>
                </a:moveTo>
                <a:cubicBezTo>
                  <a:pt x="177004" y="4273"/>
                  <a:pt x="410035" y="-13550"/>
                  <a:pt x="572421" y="0"/>
                </a:cubicBezTo>
                <a:cubicBezTo>
                  <a:pt x="734807" y="13550"/>
                  <a:pt x="922986" y="19033"/>
                  <a:pt x="1144842" y="0"/>
                </a:cubicBezTo>
                <a:cubicBezTo>
                  <a:pt x="1366698" y="-19033"/>
                  <a:pt x="1511223" y="12936"/>
                  <a:pt x="1657009" y="0"/>
                </a:cubicBezTo>
                <a:cubicBezTo>
                  <a:pt x="1802795" y="-12936"/>
                  <a:pt x="2029251" y="2882"/>
                  <a:pt x="2169175" y="0"/>
                </a:cubicBezTo>
                <a:cubicBezTo>
                  <a:pt x="2309099" y="-2882"/>
                  <a:pt x="2837501" y="-29641"/>
                  <a:pt x="3012743" y="0"/>
                </a:cubicBezTo>
                <a:cubicBezTo>
                  <a:pt x="3028632" y="198088"/>
                  <a:pt x="3017214" y="356352"/>
                  <a:pt x="3012743" y="572713"/>
                </a:cubicBezTo>
                <a:cubicBezTo>
                  <a:pt x="3008272" y="789074"/>
                  <a:pt x="3032863" y="985715"/>
                  <a:pt x="3012743" y="1218539"/>
                </a:cubicBezTo>
                <a:cubicBezTo>
                  <a:pt x="2803443" y="1193330"/>
                  <a:pt x="2668217" y="1245588"/>
                  <a:pt x="2410194" y="1218539"/>
                </a:cubicBezTo>
                <a:cubicBezTo>
                  <a:pt x="2152171" y="1191490"/>
                  <a:pt x="2002775" y="1199391"/>
                  <a:pt x="1837773" y="1218539"/>
                </a:cubicBezTo>
                <a:cubicBezTo>
                  <a:pt x="1672771" y="1237687"/>
                  <a:pt x="1392510" y="1195629"/>
                  <a:pt x="1174970" y="1218539"/>
                </a:cubicBezTo>
                <a:cubicBezTo>
                  <a:pt x="957430" y="1241449"/>
                  <a:pt x="795845" y="1229653"/>
                  <a:pt x="632676" y="1218539"/>
                </a:cubicBezTo>
                <a:cubicBezTo>
                  <a:pt x="469507" y="1207425"/>
                  <a:pt x="287346" y="1233184"/>
                  <a:pt x="0" y="1218539"/>
                </a:cubicBezTo>
                <a:cubicBezTo>
                  <a:pt x="15142" y="1036779"/>
                  <a:pt x="15284" y="838734"/>
                  <a:pt x="0" y="645826"/>
                </a:cubicBezTo>
                <a:cubicBezTo>
                  <a:pt x="-15284" y="452918"/>
                  <a:pt x="24359" y="261891"/>
                  <a:pt x="0" y="0"/>
                </a:cubicBezTo>
                <a:close/>
              </a:path>
            </a:pathLst>
          </a:custGeom>
          <a:solidFill>
            <a:srgbClr val="B0B0B0"/>
          </a:solidFill>
          <a:ln w="28575">
            <a:solidFill>
              <a:schemeClr val="tx1"/>
            </a:solidFill>
          </a:ln>
        </p:spPr>
        <p:txBody>
          <a:bodyPr wrap="square" rtlCol="0">
            <a:spAutoFit/>
          </a:bodyPr>
          <a:lstStyle>
            <a:defPPr>
              <a:defRPr lang="de-DE"/>
            </a:defPPr>
            <a:lvl1pPr>
              <a:lnSpc>
                <a:spcPct val="90000"/>
              </a:lnSpc>
              <a:defRPr sz="3600">
                <a:solidFill>
                  <a:schemeClr val="bg1"/>
                </a:solidFill>
                <a:latin typeface="Moon Flower Bold"/>
                <a:ea typeface="Open Sans"/>
                <a:cs typeface="Open Sans"/>
              </a:defRPr>
            </a:lvl1pPr>
          </a:lstStyle>
          <a:p>
            <a:pPr defTabSz="1214653">
              <a:defRPr/>
            </a:pPr>
            <a:endParaRPr lang="de-DE" sz="4050">
              <a:solidFill>
                <a:prstClr val="black"/>
              </a:solidFill>
            </a:endParaRPr>
          </a:p>
          <a:p>
            <a:pPr defTabSz="1214653">
              <a:defRPr/>
            </a:pPr>
            <a:endParaRPr lang="de-DE" sz="4050">
              <a:solidFill>
                <a:prstClr val="black"/>
              </a:solidFill>
            </a:endParaRPr>
          </a:p>
        </p:txBody>
      </p:sp>
      <p:sp>
        <p:nvSpPr>
          <p:cNvPr id="8" name="Pfeil: nach unten 9" hidden="0"/>
          <p:cNvSpPr/>
          <p:nvPr isPhoto="0" userDrawn="0"/>
        </p:nvSpPr>
        <p:spPr bwMode="auto">
          <a:xfrm>
            <a:off x="1697055" y="1258651"/>
            <a:ext cx="3012743" cy="9229572"/>
          </a:xfrm>
          <a:prstGeom prst="downArrow">
            <a:avLst>
              <a:gd name="adj1" fmla="val 50933"/>
              <a:gd name="adj2" fmla="val 50000"/>
            </a:avLst>
          </a:prstGeom>
          <a:solidFill>
            <a:srgbClr val="F4D968">
              <a:lumMod val="75000"/>
              <a:alpha val="62000"/>
            </a:srgbClr>
          </a:solidFill>
          <a:ln w="57150" cap="flat" cmpd="sng" algn="ctr">
            <a:solidFill>
              <a:schemeClr val="bg1">
                <a:lumMod val="75000"/>
              </a:schemeClr>
            </a:solidFill>
            <a:prstDash val="solid"/>
            <a:miter lim="800000"/>
          </a:ln>
        </p:spPr>
        <p:txBody>
          <a:bodyPr rot="0" spcFirstLastPara="0" vertOverflow="overflow" horzOverflow="overflow" vert="horz" wrap="square" lIns="111917" tIns="55958" rIns="111917" bIns="55958" numCol="1" spcCol="0" rtlCol="0" fromWordArt="0" anchor="ctr" anchorCtr="0" forceAA="0" compatLnSpc="1">
            <a:prstTxWarp prst="textNoShape"/>
            <a:noAutofit/>
          </a:bodyPr>
          <a:lstStyle/>
          <a:p>
            <a:pPr algn="ctr" defTabSz="1214653">
              <a:defRPr/>
            </a:pPr>
            <a:endParaRPr lang="de-DE" sz="2600">
              <a:solidFill>
                <a:prstClr val="black"/>
              </a:solidFill>
              <a:latin typeface="Corbel"/>
            </a:endParaRPr>
          </a:p>
        </p:txBody>
      </p:sp>
      <p:sp>
        <p:nvSpPr>
          <p:cNvPr id="9" name="Pfeil: nach unten 10" hidden="0"/>
          <p:cNvSpPr/>
          <p:nvPr isPhoto="0" userDrawn="0"/>
        </p:nvSpPr>
        <p:spPr bwMode="auto">
          <a:xfrm>
            <a:off x="693570" y="1258651"/>
            <a:ext cx="903265" cy="9229572"/>
          </a:xfrm>
          <a:prstGeom prst="downArrow">
            <a:avLst>
              <a:gd name="adj1" fmla="val 55677"/>
              <a:gd name="adj2" fmla="val 50000"/>
            </a:avLst>
          </a:prstGeom>
          <a:solidFill>
            <a:srgbClr val="F4D968">
              <a:lumMod val="75000"/>
              <a:alpha val="62000"/>
            </a:srgbClr>
          </a:solidFill>
          <a:ln w="57150" cap="flat" cmpd="sng" algn="ctr">
            <a:solidFill>
              <a:schemeClr val="bg1">
                <a:lumMod val="75000"/>
              </a:schemeClr>
            </a:solidFill>
            <a:prstDash val="solid"/>
            <a:miter lim="800000"/>
          </a:ln>
        </p:spPr>
        <p:txBody>
          <a:bodyPr rot="0" spcFirstLastPara="0" vertOverflow="overflow" horzOverflow="overflow" vert="horz" wrap="square" lIns="111917" tIns="55958" rIns="111917" bIns="55958" numCol="1" spcCol="0" rtlCol="0" fromWordArt="0" anchor="ctr" anchorCtr="0" forceAA="0" compatLnSpc="1">
            <a:prstTxWarp prst="textNoShape"/>
            <a:noAutofit/>
          </a:bodyPr>
          <a:lstStyle/>
          <a:p>
            <a:pPr algn="ctr" defTabSz="1214653">
              <a:defRPr/>
            </a:pPr>
            <a:endParaRPr lang="de-DE" sz="2600">
              <a:solidFill>
                <a:prstClr val="black"/>
              </a:solidFill>
              <a:latin typeface="Corbel"/>
            </a:endParaRPr>
          </a:p>
        </p:txBody>
      </p:sp>
      <p:sp>
        <p:nvSpPr>
          <p:cNvPr id="10" name="Pfeil: nach unten 11" hidden="0"/>
          <p:cNvSpPr/>
          <p:nvPr isPhoto="0" userDrawn="0"/>
        </p:nvSpPr>
        <p:spPr bwMode="auto">
          <a:xfrm>
            <a:off x="4549590" y="1258651"/>
            <a:ext cx="2106150" cy="9229572"/>
          </a:xfrm>
          <a:prstGeom prst="downArrow">
            <a:avLst>
              <a:gd name="adj1" fmla="val 50592"/>
              <a:gd name="adj2" fmla="val 50000"/>
            </a:avLst>
          </a:prstGeom>
          <a:solidFill>
            <a:srgbClr val="FF9553">
              <a:alpha val="61961"/>
            </a:srgbClr>
          </a:solidFill>
          <a:ln w="57150" cap="flat" cmpd="sng" algn="ctr">
            <a:solidFill>
              <a:schemeClr val="bg1">
                <a:lumMod val="75000"/>
              </a:schemeClr>
            </a:solidFill>
            <a:prstDash val="solid"/>
            <a:miter lim="800000"/>
          </a:ln>
        </p:spPr>
        <p:txBody>
          <a:bodyPr rot="0" spcFirstLastPara="0" vertOverflow="overflow" horzOverflow="overflow" vert="horz" wrap="square" lIns="111917" tIns="55958" rIns="111917" bIns="55958" numCol="1" spcCol="0" rtlCol="0" fromWordArt="0" anchor="ctr" anchorCtr="0" forceAA="0" compatLnSpc="1">
            <a:prstTxWarp prst="textNoShape"/>
            <a:noAutofit/>
          </a:bodyPr>
          <a:lstStyle/>
          <a:p>
            <a:pPr algn="ctr" defTabSz="1214653">
              <a:defRPr/>
            </a:pPr>
            <a:endParaRPr lang="de-DE" sz="2600">
              <a:solidFill>
                <a:prstClr val="black"/>
              </a:solidFill>
              <a:latin typeface="Corbel"/>
            </a:endParaRPr>
          </a:p>
        </p:txBody>
      </p:sp>
      <p:sp>
        <p:nvSpPr>
          <p:cNvPr id="11" name="Pfeil: nach unten 12" hidden="0"/>
          <p:cNvSpPr/>
          <p:nvPr isPhoto="0" userDrawn="0"/>
        </p:nvSpPr>
        <p:spPr bwMode="auto">
          <a:xfrm>
            <a:off x="6726409" y="1258650"/>
            <a:ext cx="667046" cy="9229572"/>
          </a:xfrm>
          <a:prstGeom prst="downArrow">
            <a:avLst>
              <a:gd name="adj1" fmla="val 51267"/>
              <a:gd name="adj2" fmla="val 50000"/>
            </a:avLst>
          </a:prstGeom>
          <a:solidFill>
            <a:srgbClr val="FF9553">
              <a:alpha val="62000"/>
            </a:srgbClr>
          </a:solidFill>
          <a:ln w="57150" cap="flat" cmpd="sng" algn="ctr">
            <a:solidFill>
              <a:schemeClr val="tx1"/>
            </a:solidFill>
            <a:prstDash val="solid"/>
            <a:miter lim="800000"/>
          </a:ln>
        </p:spPr>
        <p:txBody>
          <a:bodyPr rot="0" spcFirstLastPara="0" vertOverflow="overflow" horzOverflow="overflow" vert="horz" wrap="square" lIns="111917" tIns="55958" rIns="111917" bIns="55958" numCol="1" spcCol="0" rtlCol="0" fromWordArt="0" anchor="ctr" anchorCtr="0" forceAA="0" compatLnSpc="1">
            <a:prstTxWarp prst="textNoShape"/>
            <a:noAutofit/>
          </a:bodyPr>
          <a:lstStyle/>
          <a:p>
            <a:pPr algn="ctr" defTabSz="1214653">
              <a:defRPr/>
            </a:pPr>
            <a:endParaRPr lang="de-DE" sz="2600">
              <a:solidFill>
                <a:prstClr val="black"/>
              </a:solidFill>
              <a:latin typeface="Corbel"/>
            </a:endParaRPr>
          </a:p>
        </p:txBody>
      </p:sp>
      <p:sp>
        <p:nvSpPr>
          <p:cNvPr id="12" name="Textfeld 29" hidden="0"/>
          <p:cNvSpPr/>
          <p:nvPr isPhoto="0" userDrawn="0"/>
        </p:nvSpPr>
        <p:spPr bwMode="auto">
          <a:xfrm>
            <a:off x="11623903" y="244901"/>
            <a:ext cx="3012743" cy="978729"/>
          </a:xfrm>
          <a:custGeom>
            <a:avLst/>
            <a:gdLst>
              <a:gd name="connsiteX0" fmla="*/ 0 w 3012743"/>
              <a:gd name="connsiteY0" fmla="*/ 0 h 1220070"/>
              <a:gd name="connsiteX1" fmla="*/ 572421 w 3012743"/>
              <a:gd name="connsiteY1" fmla="*/ 0 h 1220070"/>
              <a:gd name="connsiteX2" fmla="*/ 1144842 w 3012743"/>
              <a:gd name="connsiteY2" fmla="*/ 0 h 1220070"/>
              <a:gd name="connsiteX3" fmla="*/ 1777518 w 3012743"/>
              <a:gd name="connsiteY3" fmla="*/ 0 h 1220070"/>
              <a:gd name="connsiteX4" fmla="*/ 2349940 w 3012743"/>
              <a:gd name="connsiteY4" fmla="*/ 0 h 1220070"/>
              <a:gd name="connsiteX5" fmla="*/ 3012743 w 3012743"/>
              <a:gd name="connsiteY5" fmla="*/ 0 h 1220070"/>
              <a:gd name="connsiteX6" fmla="*/ 3012743 w 3012743"/>
              <a:gd name="connsiteY6" fmla="*/ 585634 h 1220070"/>
              <a:gd name="connsiteX7" fmla="*/ 3012743 w 3012743"/>
              <a:gd name="connsiteY7" fmla="*/ 1220070 h 1220070"/>
              <a:gd name="connsiteX8" fmla="*/ 2470449 w 3012743"/>
              <a:gd name="connsiteY8" fmla="*/ 1220070 h 1220070"/>
              <a:gd name="connsiteX9" fmla="*/ 1898028 w 3012743"/>
              <a:gd name="connsiteY9" fmla="*/ 1220070 h 1220070"/>
              <a:gd name="connsiteX10" fmla="*/ 1235225 w 3012743"/>
              <a:gd name="connsiteY10" fmla="*/ 1220070 h 1220070"/>
              <a:gd name="connsiteX11" fmla="*/ 692931 w 3012743"/>
              <a:gd name="connsiteY11" fmla="*/ 1220070 h 1220070"/>
              <a:gd name="connsiteX12" fmla="*/ 0 w 3012743"/>
              <a:gd name="connsiteY12" fmla="*/ 1220070 h 1220070"/>
              <a:gd name="connsiteX13" fmla="*/ 0 w 3012743"/>
              <a:gd name="connsiteY13" fmla="*/ 585634 h 1220070"/>
              <a:gd name="connsiteX14" fmla="*/ 0 w 3012743"/>
              <a:gd name="connsiteY14" fmla="*/ 0 h 122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2743" h="1220070" fill="none" stroke="1" extrusionOk="0">
                <a:moveTo>
                  <a:pt x="0" y="0"/>
                </a:moveTo>
                <a:cubicBezTo>
                  <a:pt x="245518" y="-14140"/>
                  <a:pt x="403761" y="7518"/>
                  <a:pt x="572421" y="0"/>
                </a:cubicBezTo>
                <a:cubicBezTo>
                  <a:pt x="741081" y="-7518"/>
                  <a:pt x="981349" y="22838"/>
                  <a:pt x="1144842" y="0"/>
                </a:cubicBezTo>
                <a:cubicBezTo>
                  <a:pt x="1308335" y="-22838"/>
                  <a:pt x="1599672" y="11210"/>
                  <a:pt x="1777518" y="0"/>
                </a:cubicBezTo>
                <a:cubicBezTo>
                  <a:pt x="1955364" y="-11210"/>
                  <a:pt x="2186570" y="9623"/>
                  <a:pt x="2349940" y="0"/>
                </a:cubicBezTo>
                <a:cubicBezTo>
                  <a:pt x="2513310" y="-9623"/>
                  <a:pt x="2764642" y="-30906"/>
                  <a:pt x="3012743" y="0"/>
                </a:cubicBezTo>
                <a:cubicBezTo>
                  <a:pt x="2990926" y="197497"/>
                  <a:pt x="3011360" y="343486"/>
                  <a:pt x="3012743" y="585634"/>
                </a:cubicBezTo>
                <a:cubicBezTo>
                  <a:pt x="3014126" y="827782"/>
                  <a:pt x="3032701" y="939747"/>
                  <a:pt x="3012743" y="1220070"/>
                </a:cubicBezTo>
                <a:cubicBezTo>
                  <a:pt x="2783972" y="1224781"/>
                  <a:pt x="2602003" y="1224090"/>
                  <a:pt x="2470449" y="1220070"/>
                </a:cubicBezTo>
                <a:cubicBezTo>
                  <a:pt x="2338895" y="1216050"/>
                  <a:pt x="2166077" y="1201110"/>
                  <a:pt x="1898028" y="1220070"/>
                </a:cubicBezTo>
                <a:cubicBezTo>
                  <a:pt x="1629979" y="1239030"/>
                  <a:pt x="1441499" y="1195349"/>
                  <a:pt x="1235225" y="1220070"/>
                </a:cubicBezTo>
                <a:cubicBezTo>
                  <a:pt x="1028951" y="1244791"/>
                  <a:pt x="954610" y="1215984"/>
                  <a:pt x="692931" y="1220070"/>
                </a:cubicBezTo>
                <a:cubicBezTo>
                  <a:pt x="431252" y="1224156"/>
                  <a:pt x="206505" y="1193226"/>
                  <a:pt x="0" y="1220070"/>
                </a:cubicBezTo>
                <a:cubicBezTo>
                  <a:pt x="10024" y="1006740"/>
                  <a:pt x="-26532" y="746932"/>
                  <a:pt x="0" y="585634"/>
                </a:cubicBezTo>
                <a:cubicBezTo>
                  <a:pt x="26532" y="424336"/>
                  <a:pt x="2607" y="211737"/>
                  <a:pt x="0" y="0"/>
                </a:cubicBezTo>
                <a:close/>
              </a:path>
              <a:path w="3012743" h="1220070" fill="norm" stroke="0" extrusionOk="0">
                <a:moveTo>
                  <a:pt x="0" y="0"/>
                </a:moveTo>
                <a:cubicBezTo>
                  <a:pt x="173861" y="27135"/>
                  <a:pt x="402975" y="25320"/>
                  <a:pt x="632676" y="0"/>
                </a:cubicBezTo>
                <a:cubicBezTo>
                  <a:pt x="862377" y="-25320"/>
                  <a:pt x="1162846" y="30804"/>
                  <a:pt x="1295479" y="0"/>
                </a:cubicBezTo>
                <a:cubicBezTo>
                  <a:pt x="1428112" y="-30804"/>
                  <a:pt x="1805811" y="-12350"/>
                  <a:pt x="1958283" y="0"/>
                </a:cubicBezTo>
                <a:cubicBezTo>
                  <a:pt x="2110755" y="12350"/>
                  <a:pt x="2231758" y="10515"/>
                  <a:pt x="2470449" y="0"/>
                </a:cubicBezTo>
                <a:cubicBezTo>
                  <a:pt x="2709140" y="-10515"/>
                  <a:pt x="2806208" y="-13582"/>
                  <a:pt x="3012743" y="0"/>
                </a:cubicBezTo>
                <a:cubicBezTo>
                  <a:pt x="2995296" y="185850"/>
                  <a:pt x="2982566" y="403094"/>
                  <a:pt x="3012743" y="634436"/>
                </a:cubicBezTo>
                <a:cubicBezTo>
                  <a:pt x="3042920" y="865778"/>
                  <a:pt x="3019570" y="973124"/>
                  <a:pt x="3012743" y="1220070"/>
                </a:cubicBezTo>
                <a:cubicBezTo>
                  <a:pt x="2814163" y="1207231"/>
                  <a:pt x="2718966" y="1201421"/>
                  <a:pt x="2470449" y="1220070"/>
                </a:cubicBezTo>
                <a:cubicBezTo>
                  <a:pt x="2221932" y="1238719"/>
                  <a:pt x="2131722" y="1216646"/>
                  <a:pt x="1928156" y="1220070"/>
                </a:cubicBezTo>
                <a:cubicBezTo>
                  <a:pt x="1724590" y="1223494"/>
                  <a:pt x="1619332" y="1220262"/>
                  <a:pt x="1415989" y="1220070"/>
                </a:cubicBezTo>
                <a:cubicBezTo>
                  <a:pt x="1212646" y="1219878"/>
                  <a:pt x="1023418" y="1208399"/>
                  <a:pt x="843568" y="1220070"/>
                </a:cubicBezTo>
                <a:cubicBezTo>
                  <a:pt x="663718" y="1231741"/>
                  <a:pt x="370710" y="1199055"/>
                  <a:pt x="0" y="1220070"/>
                </a:cubicBezTo>
                <a:cubicBezTo>
                  <a:pt x="17568" y="1075782"/>
                  <a:pt x="-23203" y="823902"/>
                  <a:pt x="0" y="646637"/>
                </a:cubicBezTo>
                <a:cubicBezTo>
                  <a:pt x="23203" y="469372"/>
                  <a:pt x="19784" y="177298"/>
                  <a:pt x="0" y="0"/>
                </a:cubicBezTo>
                <a:close/>
              </a:path>
            </a:pathLst>
          </a:custGeom>
          <a:solidFill>
            <a:sysClr val="window" lastClr="FFFFFF">
              <a:lumMod val="95000"/>
            </a:sysClr>
          </a:solidFill>
          <a:ln w="28575">
            <a:solidFill>
              <a:schemeClr val="bg1">
                <a:lumMod val="75000"/>
              </a:schemeClr>
            </a:solidFill>
          </a:ln>
        </p:spPr>
        <p:txBody>
          <a:bodyPr wrap="square" rtlCol="0">
            <a:spAutoFit/>
          </a:bodyPr>
          <a:lstStyle>
            <a:defPPr>
              <a:defRPr lang="de-DE"/>
            </a:defPPr>
            <a:lvl1pPr marR="0" lvl="0" indent="0" defTabSz="1075426">
              <a:lnSpc>
                <a:spcPct val="90000"/>
              </a:lnSpc>
              <a:spcBef>
                <a:spcPts val="0"/>
              </a:spcBef>
              <a:spcAft>
                <a:spcPts val="0"/>
              </a:spcAft>
              <a:buClrTx/>
              <a:buSzTx/>
              <a:buFontTx/>
              <a:buNone/>
              <a:defRPr sz="3900" b="0" i="0" u="none" strike="noStrike" cap="none" spc="0">
                <a:ln>
                  <a:noFill/>
                </a:ln>
                <a:solidFill>
                  <a:prstClr val="black"/>
                </a:solidFill>
                <a:latin typeface="Moon Flower Bold"/>
                <a:ea typeface="Open Sans"/>
                <a:cs typeface="Open Sans"/>
              </a:defRPr>
            </a:lvl1pPr>
          </a:lstStyle>
          <a:p>
            <a:pPr>
              <a:defRPr/>
            </a:pPr>
            <a:r>
              <a:rPr lang="de-DE" sz="3200"/>
              <a:t>Reflektierte Sonnenstrahlung</a:t>
            </a:r>
            <a:endParaRPr sz="2800"/>
          </a:p>
        </p:txBody>
      </p:sp>
      <p:sp>
        <p:nvSpPr>
          <p:cNvPr id="13" name="Pfeil: nach unten 35" hidden="0"/>
          <p:cNvSpPr/>
          <p:nvPr isPhoto="0" userDrawn="0"/>
        </p:nvSpPr>
        <p:spPr bwMode="auto">
          <a:xfrm>
            <a:off x="7771482" y="6362105"/>
            <a:ext cx="2736675" cy="4195259"/>
          </a:xfrm>
          <a:prstGeom prst="downArrow">
            <a:avLst>
              <a:gd name="adj1" fmla="val 50592"/>
              <a:gd name="adj2" fmla="val 31781"/>
            </a:avLst>
          </a:prstGeom>
          <a:solidFill>
            <a:srgbClr val="FF9553">
              <a:alpha val="62000"/>
            </a:srgbClr>
          </a:solidFill>
          <a:ln w="57150" cap="flat" cmpd="sng" algn="ctr">
            <a:solidFill>
              <a:schemeClr val="tx1"/>
            </a:solidFill>
            <a:prstDash val="solid"/>
            <a:miter lim="800000"/>
          </a:ln>
        </p:spPr>
        <p:txBody>
          <a:bodyPr rot="0" spcFirstLastPara="0" vertOverflow="overflow" horzOverflow="overflow" vert="horz" wrap="square" lIns="111917" tIns="55958" rIns="111917" bIns="55958" numCol="1" spcCol="0" rtlCol="0" fromWordArt="0" anchor="ctr" anchorCtr="0" forceAA="0" compatLnSpc="1">
            <a:prstTxWarp prst="textNoShape"/>
            <a:noAutofit/>
          </a:bodyPr>
          <a:lstStyle/>
          <a:p>
            <a:pPr algn="ctr" defTabSz="1214653">
              <a:defRPr/>
            </a:pPr>
            <a:endParaRPr lang="de-DE" sz="2600">
              <a:solidFill>
                <a:prstClr val="black"/>
              </a:solidFill>
              <a:latin typeface="Corbel"/>
            </a:endParaRPr>
          </a:p>
        </p:txBody>
      </p:sp>
      <p:sp>
        <p:nvSpPr>
          <p:cNvPr id="14" name="Pfeil: nach unten 36" hidden="0"/>
          <p:cNvSpPr/>
          <p:nvPr isPhoto="0" userDrawn="0"/>
        </p:nvSpPr>
        <p:spPr bwMode="auto">
          <a:xfrm>
            <a:off x="8740638" y="1798393"/>
            <a:ext cx="1334093" cy="4195259"/>
          </a:xfrm>
          <a:prstGeom prst="downArrow">
            <a:avLst>
              <a:gd name="adj1" fmla="val 50592"/>
              <a:gd name="adj2" fmla="val 50000"/>
            </a:avLst>
          </a:prstGeom>
          <a:solidFill>
            <a:srgbClr val="FF9553">
              <a:alpha val="62000"/>
            </a:srgbClr>
          </a:solidFill>
          <a:ln w="57150" cap="flat" cmpd="sng" algn="ctr">
            <a:solidFill>
              <a:schemeClr val="tx1"/>
            </a:solidFill>
            <a:prstDash val="solid"/>
            <a:miter lim="800000"/>
          </a:ln>
        </p:spPr>
        <p:txBody>
          <a:bodyPr rot="0" spcFirstLastPara="0" vertOverflow="overflow" horzOverflow="overflow" vert="horz" wrap="square" lIns="111917" tIns="55958" rIns="111917" bIns="55958" numCol="1" spcCol="0" rtlCol="0" fromWordArt="0" anchor="ctr" anchorCtr="0" forceAA="0" compatLnSpc="1">
            <a:prstTxWarp prst="textNoShape"/>
            <a:noAutofit/>
          </a:bodyPr>
          <a:lstStyle/>
          <a:p>
            <a:pPr algn="ctr" defTabSz="1214653">
              <a:defRPr/>
            </a:pPr>
            <a:endParaRPr lang="de-DE" sz="2600">
              <a:solidFill>
                <a:prstClr val="black"/>
              </a:solidFill>
              <a:latin typeface="Corbel"/>
            </a:endParaRPr>
          </a:p>
        </p:txBody>
      </p:sp>
      <p:sp>
        <p:nvSpPr>
          <p:cNvPr id="15" name="Textfeld 37" hidden="0"/>
          <p:cNvSpPr/>
          <p:nvPr isPhoto="0" userDrawn="0"/>
        </p:nvSpPr>
        <p:spPr bwMode="auto">
          <a:xfrm>
            <a:off x="11628939" y="5167168"/>
            <a:ext cx="3012743" cy="978729"/>
          </a:xfrm>
          <a:prstGeom prst="rect">
            <a:avLst/>
          </a:prstGeom>
          <a:solidFill>
            <a:srgbClr val="B0B0B0"/>
          </a:solidFill>
          <a:ln w="28575">
            <a:solidFill>
              <a:schemeClr val="tx1"/>
            </a:solidFill>
          </a:ln>
        </p:spPr>
        <p:txBody>
          <a:bodyPr wrap="square" rtlCol="0">
            <a:spAutoFit/>
          </a:bodyPr>
          <a:lstStyle>
            <a:defPPr>
              <a:defRPr lang="en-US"/>
            </a:defPPr>
            <a:lvl1pPr defTabSz="1214653">
              <a:lnSpc>
                <a:spcPct val="90000"/>
              </a:lnSpc>
              <a:defRPr sz="4050">
                <a:solidFill>
                  <a:prstClr val="black"/>
                </a:solidFill>
                <a:latin typeface="Moon Flower Bold"/>
                <a:ea typeface="Open Sans"/>
                <a:cs typeface="Open Sans"/>
              </a:defRPr>
            </a:lvl1pPr>
          </a:lstStyle>
          <a:p>
            <a:pPr>
              <a:defRPr/>
            </a:pPr>
            <a:r>
              <a:rPr lang="de-DE" sz="3200"/>
              <a:t>Absorbierte Wärmestrahlung</a:t>
            </a:r>
            <a:endParaRPr sz="3200"/>
          </a:p>
        </p:txBody>
      </p:sp>
      <p:sp>
        <p:nvSpPr>
          <p:cNvPr id="16" name="Textfeld 40" hidden="0"/>
          <p:cNvSpPr/>
          <p:nvPr isPhoto="0" userDrawn="0"/>
        </p:nvSpPr>
        <p:spPr bwMode="auto">
          <a:xfrm>
            <a:off x="10087034" y="253068"/>
            <a:ext cx="1422111" cy="797014"/>
          </a:xfrm>
          <a:custGeom>
            <a:avLst/>
            <a:gdLst>
              <a:gd name="connsiteX0" fmla="*/ 0 w 1422111"/>
              <a:gd name="connsiteY0" fmla="*/ 0 h 797014"/>
              <a:gd name="connsiteX1" fmla="*/ 459816 w 1422111"/>
              <a:gd name="connsiteY1" fmla="*/ 0 h 797014"/>
              <a:gd name="connsiteX2" fmla="*/ 905411 w 1422111"/>
              <a:gd name="connsiteY2" fmla="*/ 0 h 797014"/>
              <a:gd name="connsiteX3" fmla="*/ 1422111 w 1422111"/>
              <a:gd name="connsiteY3" fmla="*/ 0 h 797014"/>
              <a:gd name="connsiteX4" fmla="*/ 1422111 w 1422111"/>
              <a:gd name="connsiteY4" fmla="*/ 390537 h 797014"/>
              <a:gd name="connsiteX5" fmla="*/ 1422111 w 1422111"/>
              <a:gd name="connsiteY5" fmla="*/ 797014 h 797014"/>
              <a:gd name="connsiteX6" fmla="*/ 919632 w 1422111"/>
              <a:gd name="connsiteY6" fmla="*/ 797014 h 797014"/>
              <a:gd name="connsiteX7" fmla="*/ 459816 w 1422111"/>
              <a:gd name="connsiteY7" fmla="*/ 797014 h 797014"/>
              <a:gd name="connsiteX8" fmla="*/ 0 w 1422111"/>
              <a:gd name="connsiteY8" fmla="*/ 797014 h 797014"/>
              <a:gd name="connsiteX9" fmla="*/ 0 w 1422111"/>
              <a:gd name="connsiteY9" fmla="*/ 422417 h 797014"/>
              <a:gd name="connsiteX10" fmla="*/ 0 w 1422111"/>
              <a:gd name="connsiteY10" fmla="*/ 0 h 79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2111" h="797014" fill="none" stroke="1" extrusionOk="0">
                <a:moveTo>
                  <a:pt x="0" y="0"/>
                </a:moveTo>
                <a:cubicBezTo>
                  <a:pt x="133603" y="-20599"/>
                  <a:pt x="364210" y="6571"/>
                  <a:pt x="459816" y="0"/>
                </a:cubicBezTo>
                <a:cubicBezTo>
                  <a:pt x="555422" y="-6571"/>
                  <a:pt x="686980" y="-232"/>
                  <a:pt x="905411" y="0"/>
                </a:cubicBezTo>
                <a:cubicBezTo>
                  <a:pt x="1123843" y="232"/>
                  <a:pt x="1253163" y="6077"/>
                  <a:pt x="1422111" y="0"/>
                </a:cubicBezTo>
                <a:cubicBezTo>
                  <a:pt x="1429156" y="78268"/>
                  <a:pt x="1407896" y="211088"/>
                  <a:pt x="1422111" y="390537"/>
                </a:cubicBezTo>
                <a:cubicBezTo>
                  <a:pt x="1436326" y="569986"/>
                  <a:pt x="1437460" y="692874"/>
                  <a:pt x="1422111" y="797014"/>
                </a:cubicBezTo>
                <a:cubicBezTo>
                  <a:pt x="1299520" y="800439"/>
                  <a:pt x="1083320" y="775934"/>
                  <a:pt x="919632" y="797014"/>
                </a:cubicBezTo>
                <a:cubicBezTo>
                  <a:pt x="755944" y="818094"/>
                  <a:pt x="640336" y="778300"/>
                  <a:pt x="459816" y="797014"/>
                </a:cubicBezTo>
                <a:cubicBezTo>
                  <a:pt x="279296" y="815728"/>
                  <a:pt x="120604" y="819334"/>
                  <a:pt x="0" y="797014"/>
                </a:cubicBezTo>
                <a:cubicBezTo>
                  <a:pt x="-7328" y="619053"/>
                  <a:pt x="-1500" y="580963"/>
                  <a:pt x="0" y="422417"/>
                </a:cubicBezTo>
                <a:cubicBezTo>
                  <a:pt x="1500" y="263871"/>
                  <a:pt x="-9023" y="187441"/>
                  <a:pt x="0" y="0"/>
                </a:cubicBezTo>
                <a:close/>
              </a:path>
              <a:path w="1422111" h="797014" fill="norm" stroke="0" extrusionOk="0">
                <a:moveTo>
                  <a:pt x="0" y="0"/>
                </a:moveTo>
                <a:cubicBezTo>
                  <a:pt x="193386" y="1799"/>
                  <a:pt x="327988" y="2732"/>
                  <a:pt x="445595" y="0"/>
                </a:cubicBezTo>
                <a:cubicBezTo>
                  <a:pt x="563203" y="-2732"/>
                  <a:pt x="748673" y="17622"/>
                  <a:pt x="948074" y="0"/>
                </a:cubicBezTo>
                <a:cubicBezTo>
                  <a:pt x="1147475" y="-17622"/>
                  <a:pt x="1308925" y="8526"/>
                  <a:pt x="1422111" y="0"/>
                </a:cubicBezTo>
                <a:cubicBezTo>
                  <a:pt x="1424036" y="92162"/>
                  <a:pt x="1406224" y="233466"/>
                  <a:pt x="1422111" y="374597"/>
                </a:cubicBezTo>
                <a:cubicBezTo>
                  <a:pt x="1437998" y="515728"/>
                  <a:pt x="1416719" y="709114"/>
                  <a:pt x="1422111" y="797014"/>
                </a:cubicBezTo>
                <a:cubicBezTo>
                  <a:pt x="1287103" y="817962"/>
                  <a:pt x="1173745" y="789973"/>
                  <a:pt x="962295" y="797014"/>
                </a:cubicBezTo>
                <a:cubicBezTo>
                  <a:pt x="750845" y="804055"/>
                  <a:pt x="586745" y="782057"/>
                  <a:pt x="459816" y="797014"/>
                </a:cubicBezTo>
                <a:cubicBezTo>
                  <a:pt x="332887" y="811971"/>
                  <a:pt x="175315" y="784420"/>
                  <a:pt x="0" y="797014"/>
                </a:cubicBezTo>
                <a:cubicBezTo>
                  <a:pt x="6565" y="644846"/>
                  <a:pt x="4432" y="587004"/>
                  <a:pt x="0" y="406477"/>
                </a:cubicBezTo>
                <a:cubicBezTo>
                  <a:pt x="-4432" y="225950"/>
                  <a:pt x="-1570" y="152221"/>
                  <a:pt x="0" y="0"/>
                </a:cubicBezTo>
                <a:close/>
              </a:path>
            </a:pathLst>
          </a:custGeom>
          <a:solidFill>
            <a:sysClr val="window" lastClr="FFFFFF">
              <a:lumMod val="95000"/>
            </a:sysClr>
          </a:solidFill>
          <a:ln w="28575">
            <a:solidFill>
              <a:schemeClr val="bg1">
                <a:lumMod val="75000"/>
              </a:schemeClr>
            </a:solidFill>
          </a:ln>
        </p:spPr>
        <p:txBody>
          <a:bodyPr wrap="square" rtlCol="0">
            <a:spAutoFit/>
          </a:bodyPr>
          <a:lstStyle>
            <a:defPPr>
              <a:defRPr lang="de-DE"/>
            </a:defPPr>
            <a:lvl1pPr marR="0" lvl="0" indent="0" defTabSz="1075426">
              <a:lnSpc>
                <a:spcPct val="90000"/>
              </a:lnSpc>
              <a:spcBef>
                <a:spcPts val="0"/>
              </a:spcBef>
              <a:spcAft>
                <a:spcPts val="0"/>
              </a:spcAft>
              <a:buClrTx/>
              <a:buSzTx/>
              <a:buFontTx/>
              <a:buNone/>
              <a:defRPr sz="3900" b="0" i="0" u="none" strike="noStrike" cap="none" spc="0">
                <a:ln>
                  <a:noFill/>
                </a:ln>
                <a:solidFill>
                  <a:prstClr val="black"/>
                </a:solidFill>
                <a:latin typeface="Moon Flower Bold"/>
                <a:ea typeface="Open Sans"/>
                <a:cs typeface="Open Sans"/>
              </a:defRPr>
            </a:lvl1pPr>
          </a:lstStyle>
          <a:p>
            <a:pPr>
              <a:defRPr/>
            </a:pPr>
            <mc:AlternateContent xmlns:mc="http://schemas.openxmlformats.org/markup-compatibility/2006" xmlns:m="http://schemas.openxmlformats.org/officeDocument/2006/math">
              <mc:Choice xmlns:a14="http://schemas.microsoft.com/office/drawing/2010/main" Requires="a14">
                <a14:m>
                  <m:oMathPara>
                    <m:oMathParaPr>
                      <m:jc m:val="centerGroup"/>
                    </m:oMathParaPr>
                    <m:oMath>
                      <m:r>
                        <m:rPr/>
                        <a:rPr lang="de-DE" sz="2700">
                          <a:latin typeface="Cambria Math"/>
                        </a:rPr>
                        <m:t>238</m:t>
                      </m:r>
                      <m:f>
                        <m:fPr>
                          <m:ctrlPr>
                            <a:rPr lang="de-DE" sz="2700" i="1">
                              <a:latin typeface="Cambria Math"/>
                              <a:ea typeface="Cambria Math"/>
                              <a:cs typeface="Cambria Math"/>
                            </a:rPr>
                          </m:ctrlPr>
                        </m:fPr>
                        <m:num>
                          <m:r>
                            <m:rPr/>
                            <a:rPr lang="de-DE" sz="2700">
                              <a:latin typeface="Cambria Math"/>
                            </a:rPr>
                            <m:t>𝑊</m:t>
                          </m:r>
                        </m:num>
                        <m:den>
                          <m:sSup>
                            <m:sSupPr>
                              <m:ctrlPr>
                                <a:rPr lang="de-DE" sz="2700" i="1">
                                  <a:latin typeface="Cambria Math"/>
                                  <a:ea typeface="Cambria Math"/>
                                  <a:cs typeface="Cambria Math"/>
                                </a:rPr>
                              </m:ctrlPr>
                            </m:sSupPr>
                            <m:e>
                              <m:r>
                                <m:rPr/>
                                <a:rPr lang="de-DE" sz="2700">
                                  <a:latin typeface="Cambria Math"/>
                                </a:rPr>
                                <m:t>𝑚</m:t>
                              </m:r>
                            </m:e>
                            <m:sup>
                              <m:r>
                                <m:rPr/>
                                <a:rPr lang="de-DE" sz="2700">
                                  <a:latin typeface="Cambria Math"/>
                                </a:rPr>
                                <m:t>2</m:t>
                              </m:r>
                            </m:sup>
                          </m:sSup>
                        </m:den>
                      </m:f>
                    </m:oMath>
                  </m:oMathPara>
                </a14:m>
              </mc:Choice>
              <mc:Fallback/>
            </mc:AlternateContent>
            <a:endParaRPr lang="de-DE" sz="2700"/>
          </a:p>
        </p:txBody>
      </p:sp>
      <p:sp>
        <p:nvSpPr>
          <p:cNvPr id="17" name="Pfeil: nach unten 41" hidden="0"/>
          <p:cNvSpPr/>
          <p:nvPr isPhoto="0" userDrawn="0"/>
        </p:nvSpPr>
        <p:spPr bwMode="auto">
          <a:xfrm rot="10800000">
            <a:off x="7533966" y="1850270"/>
            <a:ext cx="1334093" cy="4195259"/>
          </a:xfrm>
          <a:prstGeom prst="downArrow">
            <a:avLst>
              <a:gd name="adj1" fmla="val 50592"/>
              <a:gd name="adj2" fmla="val 50000"/>
            </a:avLst>
          </a:prstGeom>
          <a:solidFill>
            <a:srgbClr val="FF9553">
              <a:alpha val="62000"/>
            </a:srgbClr>
          </a:solidFill>
          <a:ln w="57150" cap="flat" cmpd="sng" algn="ctr">
            <a:solidFill>
              <a:schemeClr val="tx1"/>
            </a:solidFill>
            <a:prstDash val="solid"/>
            <a:miter lim="800000"/>
          </a:ln>
        </p:spPr>
        <p:txBody>
          <a:bodyPr rot="0" spcFirstLastPara="0" vertOverflow="overflow" horzOverflow="overflow" vert="horz" wrap="square" lIns="111917" tIns="55958" rIns="111917" bIns="55958" numCol="1" spcCol="0" rtlCol="0" fromWordArt="0" anchor="ctr" anchorCtr="0" forceAA="0" compatLnSpc="1">
            <a:prstTxWarp prst="textNoShape"/>
            <a:noAutofit/>
          </a:bodyPr>
          <a:lstStyle/>
          <a:p>
            <a:pPr algn="ctr" defTabSz="1214653">
              <a:defRPr/>
            </a:pPr>
            <a:endParaRPr lang="de-DE" sz="2600">
              <a:solidFill>
                <a:prstClr val="black"/>
              </a:solidFill>
              <a:latin typeface="Corbel"/>
            </a:endParaRPr>
          </a:p>
        </p:txBody>
      </p:sp>
      <p:sp>
        <p:nvSpPr>
          <p:cNvPr id="18" name="Textfeld 44" hidden="0"/>
          <p:cNvSpPr/>
          <p:nvPr isPhoto="0" userDrawn="0"/>
        </p:nvSpPr>
        <p:spPr bwMode="auto">
          <a:xfrm>
            <a:off x="808327" y="482867"/>
            <a:ext cx="3301068" cy="337015"/>
          </a:xfrm>
          <a:prstGeom prst="rect">
            <a:avLst/>
          </a:prstGeom>
          <a:noFill/>
        </p:spPr>
        <p:txBody>
          <a:bodyPr wrap="square" rtlCol="0">
            <a:spAutoFit/>
          </a:bodyPr>
          <a:lstStyle>
            <a:defPPr>
              <a:defRPr lang="de-DE"/>
            </a:defPPr>
            <a:lvl1pPr>
              <a:defRPr sz="1400">
                <a:solidFill>
                  <a:schemeClr val="accent6">
                    <a:lumMod val="50000"/>
                  </a:schemeClr>
                </a:solidFill>
                <a:latin typeface="Open Sans"/>
                <a:ea typeface="Open Sans"/>
                <a:cs typeface="Open Sans"/>
              </a:defRPr>
            </a:lvl1pPr>
          </a:lstStyle>
          <a:p>
            <a:pPr>
              <a:defRPr/>
            </a:pPr>
            <a:r>
              <a:rPr lang="de-DE" sz="1600"/>
              <a:t>Material zu Aktivität 4</a:t>
            </a:r>
            <a:endParaRPr/>
          </a:p>
        </p:txBody>
      </p:sp>
      <p:sp>
        <p:nvSpPr>
          <p:cNvPr id="19" name="Textfeld 22" hidden="0"/>
          <p:cNvSpPr/>
          <p:nvPr isPhoto="0" userDrawn="0"/>
        </p:nvSpPr>
        <p:spPr bwMode="auto">
          <a:xfrm>
            <a:off x="11623903" y="1643786"/>
            <a:ext cx="3012743" cy="978729"/>
          </a:xfrm>
          <a:custGeom>
            <a:avLst/>
            <a:gdLst>
              <a:gd name="connsiteX0" fmla="*/ 0 w 3012743"/>
              <a:gd name="connsiteY0" fmla="*/ 0 h 1220070"/>
              <a:gd name="connsiteX1" fmla="*/ 572421 w 3012743"/>
              <a:gd name="connsiteY1" fmla="*/ 0 h 1220070"/>
              <a:gd name="connsiteX2" fmla="*/ 1144842 w 3012743"/>
              <a:gd name="connsiteY2" fmla="*/ 0 h 1220070"/>
              <a:gd name="connsiteX3" fmla="*/ 1777518 w 3012743"/>
              <a:gd name="connsiteY3" fmla="*/ 0 h 1220070"/>
              <a:gd name="connsiteX4" fmla="*/ 2349940 w 3012743"/>
              <a:gd name="connsiteY4" fmla="*/ 0 h 1220070"/>
              <a:gd name="connsiteX5" fmla="*/ 3012743 w 3012743"/>
              <a:gd name="connsiteY5" fmla="*/ 0 h 1220070"/>
              <a:gd name="connsiteX6" fmla="*/ 3012743 w 3012743"/>
              <a:gd name="connsiteY6" fmla="*/ 585634 h 1220070"/>
              <a:gd name="connsiteX7" fmla="*/ 3012743 w 3012743"/>
              <a:gd name="connsiteY7" fmla="*/ 1220070 h 1220070"/>
              <a:gd name="connsiteX8" fmla="*/ 2470449 w 3012743"/>
              <a:gd name="connsiteY8" fmla="*/ 1220070 h 1220070"/>
              <a:gd name="connsiteX9" fmla="*/ 1898028 w 3012743"/>
              <a:gd name="connsiteY9" fmla="*/ 1220070 h 1220070"/>
              <a:gd name="connsiteX10" fmla="*/ 1235225 w 3012743"/>
              <a:gd name="connsiteY10" fmla="*/ 1220070 h 1220070"/>
              <a:gd name="connsiteX11" fmla="*/ 692931 w 3012743"/>
              <a:gd name="connsiteY11" fmla="*/ 1220070 h 1220070"/>
              <a:gd name="connsiteX12" fmla="*/ 0 w 3012743"/>
              <a:gd name="connsiteY12" fmla="*/ 1220070 h 1220070"/>
              <a:gd name="connsiteX13" fmla="*/ 0 w 3012743"/>
              <a:gd name="connsiteY13" fmla="*/ 585634 h 1220070"/>
              <a:gd name="connsiteX14" fmla="*/ 0 w 3012743"/>
              <a:gd name="connsiteY14" fmla="*/ 0 h 122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2743" h="1220070" fill="none" stroke="1" extrusionOk="0">
                <a:moveTo>
                  <a:pt x="0" y="0"/>
                </a:moveTo>
                <a:cubicBezTo>
                  <a:pt x="245518" y="-14140"/>
                  <a:pt x="403761" y="7518"/>
                  <a:pt x="572421" y="0"/>
                </a:cubicBezTo>
                <a:cubicBezTo>
                  <a:pt x="741081" y="-7518"/>
                  <a:pt x="981349" y="22838"/>
                  <a:pt x="1144842" y="0"/>
                </a:cubicBezTo>
                <a:cubicBezTo>
                  <a:pt x="1308335" y="-22838"/>
                  <a:pt x="1599672" y="11210"/>
                  <a:pt x="1777518" y="0"/>
                </a:cubicBezTo>
                <a:cubicBezTo>
                  <a:pt x="1955364" y="-11210"/>
                  <a:pt x="2186570" y="9623"/>
                  <a:pt x="2349940" y="0"/>
                </a:cubicBezTo>
                <a:cubicBezTo>
                  <a:pt x="2513310" y="-9623"/>
                  <a:pt x="2764642" y="-30906"/>
                  <a:pt x="3012743" y="0"/>
                </a:cubicBezTo>
                <a:cubicBezTo>
                  <a:pt x="2990926" y="197497"/>
                  <a:pt x="3011360" y="343486"/>
                  <a:pt x="3012743" y="585634"/>
                </a:cubicBezTo>
                <a:cubicBezTo>
                  <a:pt x="3014126" y="827782"/>
                  <a:pt x="3032701" y="939747"/>
                  <a:pt x="3012743" y="1220070"/>
                </a:cubicBezTo>
                <a:cubicBezTo>
                  <a:pt x="2783972" y="1224781"/>
                  <a:pt x="2602003" y="1224090"/>
                  <a:pt x="2470449" y="1220070"/>
                </a:cubicBezTo>
                <a:cubicBezTo>
                  <a:pt x="2338895" y="1216050"/>
                  <a:pt x="2166077" y="1201110"/>
                  <a:pt x="1898028" y="1220070"/>
                </a:cubicBezTo>
                <a:cubicBezTo>
                  <a:pt x="1629979" y="1239030"/>
                  <a:pt x="1441499" y="1195349"/>
                  <a:pt x="1235225" y="1220070"/>
                </a:cubicBezTo>
                <a:cubicBezTo>
                  <a:pt x="1028951" y="1244791"/>
                  <a:pt x="954610" y="1215984"/>
                  <a:pt x="692931" y="1220070"/>
                </a:cubicBezTo>
                <a:cubicBezTo>
                  <a:pt x="431252" y="1224156"/>
                  <a:pt x="206505" y="1193226"/>
                  <a:pt x="0" y="1220070"/>
                </a:cubicBezTo>
                <a:cubicBezTo>
                  <a:pt x="10024" y="1006740"/>
                  <a:pt x="-26532" y="746932"/>
                  <a:pt x="0" y="585634"/>
                </a:cubicBezTo>
                <a:cubicBezTo>
                  <a:pt x="26532" y="424336"/>
                  <a:pt x="2607" y="211737"/>
                  <a:pt x="0" y="0"/>
                </a:cubicBezTo>
                <a:close/>
              </a:path>
              <a:path w="3012743" h="1220070" fill="norm" stroke="0" extrusionOk="0">
                <a:moveTo>
                  <a:pt x="0" y="0"/>
                </a:moveTo>
                <a:cubicBezTo>
                  <a:pt x="173861" y="27135"/>
                  <a:pt x="402975" y="25320"/>
                  <a:pt x="632676" y="0"/>
                </a:cubicBezTo>
                <a:cubicBezTo>
                  <a:pt x="862377" y="-25320"/>
                  <a:pt x="1162846" y="30804"/>
                  <a:pt x="1295479" y="0"/>
                </a:cubicBezTo>
                <a:cubicBezTo>
                  <a:pt x="1428112" y="-30804"/>
                  <a:pt x="1805811" y="-12350"/>
                  <a:pt x="1958283" y="0"/>
                </a:cubicBezTo>
                <a:cubicBezTo>
                  <a:pt x="2110755" y="12350"/>
                  <a:pt x="2231758" y="10515"/>
                  <a:pt x="2470449" y="0"/>
                </a:cubicBezTo>
                <a:cubicBezTo>
                  <a:pt x="2709140" y="-10515"/>
                  <a:pt x="2806208" y="-13582"/>
                  <a:pt x="3012743" y="0"/>
                </a:cubicBezTo>
                <a:cubicBezTo>
                  <a:pt x="2995296" y="185850"/>
                  <a:pt x="2982566" y="403094"/>
                  <a:pt x="3012743" y="634436"/>
                </a:cubicBezTo>
                <a:cubicBezTo>
                  <a:pt x="3042920" y="865778"/>
                  <a:pt x="3019570" y="973124"/>
                  <a:pt x="3012743" y="1220070"/>
                </a:cubicBezTo>
                <a:cubicBezTo>
                  <a:pt x="2814163" y="1207231"/>
                  <a:pt x="2718966" y="1201421"/>
                  <a:pt x="2470449" y="1220070"/>
                </a:cubicBezTo>
                <a:cubicBezTo>
                  <a:pt x="2221932" y="1238719"/>
                  <a:pt x="2131722" y="1216646"/>
                  <a:pt x="1928156" y="1220070"/>
                </a:cubicBezTo>
                <a:cubicBezTo>
                  <a:pt x="1724590" y="1223494"/>
                  <a:pt x="1619332" y="1220262"/>
                  <a:pt x="1415989" y="1220070"/>
                </a:cubicBezTo>
                <a:cubicBezTo>
                  <a:pt x="1212646" y="1219878"/>
                  <a:pt x="1023418" y="1208399"/>
                  <a:pt x="843568" y="1220070"/>
                </a:cubicBezTo>
                <a:cubicBezTo>
                  <a:pt x="663718" y="1231741"/>
                  <a:pt x="370710" y="1199055"/>
                  <a:pt x="0" y="1220070"/>
                </a:cubicBezTo>
                <a:cubicBezTo>
                  <a:pt x="17568" y="1075782"/>
                  <a:pt x="-23203" y="823902"/>
                  <a:pt x="0" y="646637"/>
                </a:cubicBezTo>
                <a:cubicBezTo>
                  <a:pt x="23203" y="469372"/>
                  <a:pt x="19784" y="177298"/>
                  <a:pt x="0" y="0"/>
                </a:cubicBezTo>
                <a:close/>
              </a:path>
            </a:pathLst>
          </a:custGeom>
          <a:solidFill>
            <a:sysClr val="window" lastClr="FFFFFF">
              <a:lumMod val="95000"/>
            </a:sysClr>
          </a:solidFill>
          <a:ln w="28575">
            <a:solidFill>
              <a:schemeClr val="bg1">
                <a:lumMod val="75000"/>
              </a:schemeClr>
            </a:solidFill>
          </a:ln>
        </p:spPr>
        <p:txBody>
          <a:bodyPr wrap="square" rtlCol="0">
            <a:spAutoFit/>
          </a:bodyPr>
          <a:lstStyle>
            <a:defPPr>
              <a:defRPr lang="de-DE"/>
            </a:defPPr>
            <a:lvl1pPr marR="0" lvl="0" indent="0" defTabSz="1075426">
              <a:lnSpc>
                <a:spcPct val="90000"/>
              </a:lnSpc>
              <a:spcBef>
                <a:spcPts val="0"/>
              </a:spcBef>
              <a:spcAft>
                <a:spcPts val="0"/>
              </a:spcAft>
              <a:buClrTx/>
              <a:buSzTx/>
              <a:buFontTx/>
              <a:buNone/>
              <a:defRPr sz="3900" b="0" i="0" u="none" strike="noStrike" cap="none" spc="0">
                <a:ln>
                  <a:noFill/>
                </a:ln>
                <a:solidFill>
                  <a:prstClr val="black"/>
                </a:solidFill>
                <a:latin typeface="Moon Flower Bold"/>
                <a:ea typeface="Open Sans"/>
                <a:cs typeface="Open Sans"/>
              </a:defRPr>
            </a:lvl1pPr>
          </a:lstStyle>
          <a:p>
            <a:pPr>
              <a:defRPr/>
            </a:pPr>
            <a:r>
              <a:rPr lang="de-DE" sz="3200"/>
              <a:t>Absorbierte Sonnenstrahlung</a:t>
            </a:r>
            <a:endParaRPr sz="2800"/>
          </a:p>
        </p:txBody>
      </p:sp>
      <p:sp>
        <p:nvSpPr>
          <p:cNvPr id="20" name="Textfeld 23" hidden="0"/>
          <p:cNvSpPr/>
          <p:nvPr isPhoto="0" userDrawn="0"/>
        </p:nvSpPr>
        <p:spPr bwMode="auto">
          <a:xfrm>
            <a:off x="11623903" y="2983377"/>
            <a:ext cx="3012743" cy="978729"/>
          </a:xfrm>
          <a:custGeom>
            <a:avLst/>
            <a:gdLst>
              <a:gd name="connsiteX0" fmla="*/ 0 w 3012743"/>
              <a:gd name="connsiteY0" fmla="*/ 0 h 1220070"/>
              <a:gd name="connsiteX1" fmla="*/ 572421 w 3012743"/>
              <a:gd name="connsiteY1" fmla="*/ 0 h 1220070"/>
              <a:gd name="connsiteX2" fmla="*/ 1144842 w 3012743"/>
              <a:gd name="connsiteY2" fmla="*/ 0 h 1220070"/>
              <a:gd name="connsiteX3" fmla="*/ 1777518 w 3012743"/>
              <a:gd name="connsiteY3" fmla="*/ 0 h 1220070"/>
              <a:gd name="connsiteX4" fmla="*/ 2349940 w 3012743"/>
              <a:gd name="connsiteY4" fmla="*/ 0 h 1220070"/>
              <a:gd name="connsiteX5" fmla="*/ 3012743 w 3012743"/>
              <a:gd name="connsiteY5" fmla="*/ 0 h 1220070"/>
              <a:gd name="connsiteX6" fmla="*/ 3012743 w 3012743"/>
              <a:gd name="connsiteY6" fmla="*/ 585634 h 1220070"/>
              <a:gd name="connsiteX7" fmla="*/ 3012743 w 3012743"/>
              <a:gd name="connsiteY7" fmla="*/ 1220070 h 1220070"/>
              <a:gd name="connsiteX8" fmla="*/ 2470449 w 3012743"/>
              <a:gd name="connsiteY8" fmla="*/ 1220070 h 1220070"/>
              <a:gd name="connsiteX9" fmla="*/ 1898028 w 3012743"/>
              <a:gd name="connsiteY9" fmla="*/ 1220070 h 1220070"/>
              <a:gd name="connsiteX10" fmla="*/ 1235225 w 3012743"/>
              <a:gd name="connsiteY10" fmla="*/ 1220070 h 1220070"/>
              <a:gd name="connsiteX11" fmla="*/ 692931 w 3012743"/>
              <a:gd name="connsiteY11" fmla="*/ 1220070 h 1220070"/>
              <a:gd name="connsiteX12" fmla="*/ 0 w 3012743"/>
              <a:gd name="connsiteY12" fmla="*/ 1220070 h 1220070"/>
              <a:gd name="connsiteX13" fmla="*/ 0 w 3012743"/>
              <a:gd name="connsiteY13" fmla="*/ 585634 h 1220070"/>
              <a:gd name="connsiteX14" fmla="*/ 0 w 3012743"/>
              <a:gd name="connsiteY14" fmla="*/ 0 h 122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2743" h="1220070" fill="none" stroke="1" extrusionOk="0">
                <a:moveTo>
                  <a:pt x="0" y="0"/>
                </a:moveTo>
                <a:cubicBezTo>
                  <a:pt x="245518" y="-14140"/>
                  <a:pt x="403761" y="7518"/>
                  <a:pt x="572421" y="0"/>
                </a:cubicBezTo>
                <a:cubicBezTo>
                  <a:pt x="741081" y="-7518"/>
                  <a:pt x="981349" y="22838"/>
                  <a:pt x="1144842" y="0"/>
                </a:cubicBezTo>
                <a:cubicBezTo>
                  <a:pt x="1308335" y="-22838"/>
                  <a:pt x="1599672" y="11210"/>
                  <a:pt x="1777518" y="0"/>
                </a:cubicBezTo>
                <a:cubicBezTo>
                  <a:pt x="1955364" y="-11210"/>
                  <a:pt x="2186570" y="9623"/>
                  <a:pt x="2349940" y="0"/>
                </a:cubicBezTo>
                <a:cubicBezTo>
                  <a:pt x="2513310" y="-9623"/>
                  <a:pt x="2764642" y="-30906"/>
                  <a:pt x="3012743" y="0"/>
                </a:cubicBezTo>
                <a:cubicBezTo>
                  <a:pt x="2990926" y="197497"/>
                  <a:pt x="3011360" y="343486"/>
                  <a:pt x="3012743" y="585634"/>
                </a:cubicBezTo>
                <a:cubicBezTo>
                  <a:pt x="3014126" y="827782"/>
                  <a:pt x="3032701" y="939747"/>
                  <a:pt x="3012743" y="1220070"/>
                </a:cubicBezTo>
                <a:cubicBezTo>
                  <a:pt x="2783972" y="1224781"/>
                  <a:pt x="2602003" y="1224090"/>
                  <a:pt x="2470449" y="1220070"/>
                </a:cubicBezTo>
                <a:cubicBezTo>
                  <a:pt x="2338895" y="1216050"/>
                  <a:pt x="2166077" y="1201110"/>
                  <a:pt x="1898028" y="1220070"/>
                </a:cubicBezTo>
                <a:cubicBezTo>
                  <a:pt x="1629979" y="1239030"/>
                  <a:pt x="1441499" y="1195349"/>
                  <a:pt x="1235225" y="1220070"/>
                </a:cubicBezTo>
                <a:cubicBezTo>
                  <a:pt x="1028951" y="1244791"/>
                  <a:pt x="954610" y="1215984"/>
                  <a:pt x="692931" y="1220070"/>
                </a:cubicBezTo>
                <a:cubicBezTo>
                  <a:pt x="431252" y="1224156"/>
                  <a:pt x="206505" y="1193226"/>
                  <a:pt x="0" y="1220070"/>
                </a:cubicBezTo>
                <a:cubicBezTo>
                  <a:pt x="10024" y="1006740"/>
                  <a:pt x="-26532" y="746932"/>
                  <a:pt x="0" y="585634"/>
                </a:cubicBezTo>
                <a:cubicBezTo>
                  <a:pt x="26532" y="424336"/>
                  <a:pt x="2607" y="211737"/>
                  <a:pt x="0" y="0"/>
                </a:cubicBezTo>
                <a:close/>
              </a:path>
              <a:path w="3012743" h="1220070" fill="norm" stroke="0" extrusionOk="0">
                <a:moveTo>
                  <a:pt x="0" y="0"/>
                </a:moveTo>
                <a:cubicBezTo>
                  <a:pt x="173861" y="27135"/>
                  <a:pt x="402975" y="25320"/>
                  <a:pt x="632676" y="0"/>
                </a:cubicBezTo>
                <a:cubicBezTo>
                  <a:pt x="862377" y="-25320"/>
                  <a:pt x="1162846" y="30804"/>
                  <a:pt x="1295479" y="0"/>
                </a:cubicBezTo>
                <a:cubicBezTo>
                  <a:pt x="1428112" y="-30804"/>
                  <a:pt x="1805811" y="-12350"/>
                  <a:pt x="1958283" y="0"/>
                </a:cubicBezTo>
                <a:cubicBezTo>
                  <a:pt x="2110755" y="12350"/>
                  <a:pt x="2231758" y="10515"/>
                  <a:pt x="2470449" y="0"/>
                </a:cubicBezTo>
                <a:cubicBezTo>
                  <a:pt x="2709140" y="-10515"/>
                  <a:pt x="2806208" y="-13582"/>
                  <a:pt x="3012743" y="0"/>
                </a:cubicBezTo>
                <a:cubicBezTo>
                  <a:pt x="2995296" y="185850"/>
                  <a:pt x="2982566" y="403094"/>
                  <a:pt x="3012743" y="634436"/>
                </a:cubicBezTo>
                <a:cubicBezTo>
                  <a:pt x="3042920" y="865778"/>
                  <a:pt x="3019570" y="973124"/>
                  <a:pt x="3012743" y="1220070"/>
                </a:cubicBezTo>
                <a:cubicBezTo>
                  <a:pt x="2814163" y="1207231"/>
                  <a:pt x="2718966" y="1201421"/>
                  <a:pt x="2470449" y="1220070"/>
                </a:cubicBezTo>
                <a:cubicBezTo>
                  <a:pt x="2221932" y="1238719"/>
                  <a:pt x="2131722" y="1216646"/>
                  <a:pt x="1928156" y="1220070"/>
                </a:cubicBezTo>
                <a:cubicBezTo>
                  <a:pt x="1724590" y="1223494"/>
                  <a:pt x="1619332" y="1220262"/>
                  <a:pt x="1415989" y="1220070"/>
                </a:cubicBezTo>
                <a:cubicBezTo>
                  <a:pt x="1212646" y="1219878"/>
                  <a:pt x="1023418" y="1208399"/>
                  <a:pt x="843568" y="1220070"/>
                </a:cubicBezTo>
                <a:cubicBezTo>
                  <a:pt x="663718" y="1231741"/>
                  <a:pt x="370710" y="1199055"/>
                  <a:pt x="0" y="1220070"/>
                </a:cubicBezTo>
                <a:cubicBezTo>
                  <a:pt x="17568" y="1075782"/>
                  <a:pt x="-23203" y="823902"/>
                  <a:pt x="0" y="646637"/>
                </a:cubicBezTo>
                <a:cubicBezTo>
                  <a:pt x="23203" y="469372"/>
                  <a:pt x="19784" y="177298"/>
                  <a:pt x="0" y="0"/>
                </a:cubicBezTo>
                <a:close/>
              </a:path>
            </a:pathLst>
          </a:custGeom>
          <a:solidFill>
            <a:sysClr val="window" lastClr="FFFFFF">
              <a:lumMod val="95000"/>
            </a:sysClr>
          </a:solidFill>
          <a:ln w="28575">
            <a:solidFill>
              <a:schemeClr val="bg1">
                <a:lumMod val="75000"/>
              </a:schemeClr>
            </a:solidFill>
          </a:ln>
        </p:spPr>
        <p:txBody>
          <a:bodyPr wrap="square" rtlCol="0">
            <a:spAutoFit/>
          </a:bodyPr>
          <a:lstStyle>
            <a:defPPr>
              <a:defRPr lang="de-DE"/>
            </a:defPPr>
            <a:lvl1pPr marR="0" lvl="0" indent="0" defTabSz="1075426">
              <a:lnSpc>
                <a:spcPct val="90000"/>
              </a:lnSpc>
              <a:spcBef>
                <a:spcPts val="0"/>
              </a:spcBef>
              <a:spcAft>
                <a:spcPts val="0"/>
              </a:spcAft>
              <a:buClrTx/>
              <a:buSzTx/>
              <a:buFontTx/>
              <a:buNone/>
              <a:defRPr sz="3900" b="0" i="0" u="none" strike="noStrike" cap="none" spc="0">
                <a:ln>
                  <a:noFill/>
                </a:ln>
                <a:solidFill>
                  <a:prstClr val="black"/>
                </a:solidFill>
                <a:latin typeface="Moon Flower Bold"/>
                <a:ea typeface="Open Sans"/>
                <a:cs typeface="Open Sans"/>
              </a:defRPr>
            </a:lvl1pPr>
          </a:lstStyle>
          <a:p>
            <a:pPr>
              <a:defRPr/>
            </a:pPr>
            <a:r>
              <a:rPr lang="de-DE" sz="3200"/>
              <a:t>Wärmestrahlung Erdoberfläche</a:t>
            </a:r>
            <a:endParaRPr sz="3200"/>
          </a:p>
        </p:txBody>
      </p:sp>
      <p:sp>
        <p:nvSpPr>
          <p:cNvPr id="21" name="Textfeld 24" hidden="0"/>
          <p:cNvSpPr/>
          <p:nvPr isPhoto="0" userDrawn="0"/>
        </p:nvSpPr>
        <p:spPr bwMode="auto">
          <a:xfrm>
            <a:off x="11623902" y="4322968"/>
            <a:ext cx="3012743" cy="535531"/>
          </a:xfrm>
          <a:custGeom>
            <a:avLst/>
            <a:gdLst>
              <a:gd name="connsiteX0" fmla="*/ 0 w 3012743"/>
              <a:gd name="connsiteY0" fmla="*/ 0 h 656861"/>
              <a:gd name="connsiteX1" fmla="*/ 572421 w 3012743"/>
              <a:gd name="connsiteY1" fmla="*/ 0 h 656861"/>
              <a:gd name="connsiteX2" fmla="*/ 1205097 w 3012743"/>
              <a:gd name="connsiteY2" fmla="*/ 0 h 656861"/>
              <a:gd name="connsiteX3" fmla="*/ 1807646 w 3012743"/>
              <a:gd name="connsiteY3" fmla="*/ 0 h 656861"/>
              <a:gd name="connsiteX4" fmla="*/ 2380067 w 3012743"/>
              <a:gd name="connsiteY4" fmla="*/ 0 h 656861"/>
              <a:gd name="connsiteX5" fmla="*/ 3012743 w 3012743"/>
              <a:gd name="connsiteY5" fmla="*/ 0 h 656861"/>
              <a:gd name="connsiteX6" fmla="*/ 3012743 w 3012743"/>
              <a:gd name="connsiteY6" fmla="*/ 656861 h 656861"/>
              <a:gd name="connsiteX7" fmla="*/ 2470449 w 3012743"/>
              <a:gd name="connsiteY7" fmla="*/ 656861 h 656861"/>
              <a:gd name="connsiteX8" fmla="*/ 1898028 w 3012743"/>
              <a:gd name="connsiteY8" fmla="*/ 656861 h 656861"/>
              <a:gd name="connsiteX9" fmla="*/ 1385862 w 3012743"/>
              <a:gd name="connsiteY9" fmla="*/ 656861 h 656861"/>
              <a:gd name="connsiteX10" fmla="*/ 753186 w 3012743"/>
              <a:gd name="connsiteY10" fmla="*/ 656861 h 656861"/>
              <a:gd name="connsiteX11" fmla="*/ 0 w 3012743"/>
              <a:gd name="connsiteY11" fmla="*/ 656861 h 656861"/>
              <a:gd name="connsiteX12" fmla="*/ 0 w 3012743"/>
              <a:gd name="connsiteY12" fmla="*/ 0 h 65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2743" h="656861" fill="none" stroke="1" extrusionOk="0">
                <a:moveTo>
                  <a:pt x="0" y="0"/>
                </a:moveTo>
                <a:cubicBezTo>
                  <a:pt x="280210" y="21145"/>
                  <a:pt x="442957" y="26013"/>
                  <a:pt x="572421" y="0"/>
                </a:cubicBezTo>
                <a:cubicBezTo>
                  <a:pt x="701885" y="-26013"/>
                  <a:pt x="1006830" y="-10800"/>
                  <a:pt x="1205097" y="0"/>
                </a:cubicBezTo>
                <a:cubicBezTo>
                  <a:pt x="1403364" y="10800"/>
                  <a:pt x="1559034" y="15177"/>
                  <a:pt x="1807646" y="0"/>
                </a:cubicBezTo>
                <a:cubicBezTo>
                  <a:pt x="2056258" y="-15177"/>
                  <a:pt x="2216574" y="22838"/>
                  <a:pt x="2380067" y="0"/>
                </a:cubicBezTo>
                <a:cubicBezTo>
                  <a:pt x="2543560" y="-22838"/>
                  <a:pt x="2834897" y="11210"/>
                  <a:pt x="3012743" y="0"/>
                </a:cubicBezTo>
                <a:cubicBezTo>
                  <a:pt x="2984794" y="185934"/>
                  <a:pt x="2994759" y="509970"/>
                  <a:pt x="3012743" y="656861"/>
                </a:cubicBezTo>
                <a:cubicBezTo>
                  <a:pt x="2789891" y="638481"/>
                  <a:pt x="2706697" y="659963"/>
                  <a:pt x="2470449" y="656861"/>
                </a:cubicBezTo>
                <a:cubicBezTo>
                  <a:pt x="2234201" y="653759"/>
                  <a:pt x="2102673" y="635169"/>
                  <a:pt x="1898028" y="656861"/>
                </a:cubicBezTo>
                <a:cubicBezTo>
                  <a:pt x="1693383" y="678553"/>
                  <a:pt x="1540350" y="646491"/>
                  <a:pt x="1385862" y="656861"/>
                </a:cubicBezTo>
                <a:cubicBezTo>
                  <a:pt x="1231374" y="667231"/>
                  <a:pt x="925120" y="673099"/>
                  <a:pt x="753186" y="656861"/>
                </a:cubicBezTo>
                <a:cubicBezTo>
                  <a:pt x="581252" y="640623"/>
                  <a:pt x="231806" y="689962"/>
                  <a:pt x="0" y="656861"/>
                </a:cubicBezTo>
                <a:cubicBezTo>
                  <a:pt x="-8794" y="348873"/>
                  <a:pt x="32112" y="220569"/>
                  <a:pt x="0" y="0"/>
                </a:cubicBezTo>
                <a:close/>
              </a:path>
              <a:path w="3012743" h="656861" fill="norm" stroke="0" extrusionOk="0">
                <a:moveTo>
                  <a:pt x="0" y="0"/>
                </a:moveTo>
                <a:cubicBezTo>
                  <a:pt x="173861" y="27135"/>
                  <a:pt x="402975" y="25320"/>
                  <a:pt x="632676" y="0"/>
                </a:cubicBezTo>
                <a:cubicBezTo>
                  <a:pt x="862377" y="-25320"/>
                  <a:pt x="1162846" y="30804"/>
                  <a:pt x="1295479" y="0"/>
                </a:cubicBezTo>
                <a:cubicBezTo>
                  <a:pt x="1428112" y="-30804"/>
                  <a:pt x="1805811" y="-12350"/>
                  <a:pt x="1958283" y="0"/>
                </a:cubicBezTo>
                <a:cubicBezTo>
                  <a:pt x="2110755" y="12350"/>
                  <a:pt x="2231758" y="10515"/>
                  <a:pt x="2470449" y="0"/>
                </a:cubicBezTo>
                <a:cubicBezTo>
                  <a:pt x="2709140" y="-10515"/>
                  <a:pt x="2806208" y="-13582"/>
                  <a:pt x="3012743" y="0"/>
                </a:cubicBezTo>
                <a:cubicBezTo>
                  <a:pt x="3002525" y="168801"/>
                  <a:pt x="3013918" y="498063"/>
                  <a:pt x="3012743" y="656861"/>
                </a:cubicBezTo>
                <a:cubicBezTo>
                  <a:pt x="2875045" y="630725"/>
                  <a:pt x="2707599" y="651567"/>
                  <a:pt x="2440322" y="656861"/>
                </a:cubicBezTo>
                <a:cubicBezTo>
                  <a:pt x="2173045" y="662155"/>
                  <a:pt x="1989341" y="684053"/>
                  <a:pt x="1837773" y="656861"/>
                </a:cubicBezTo>
                <a:cubicBezTo>
                  <a:pt x="1686205" y="629669"/>
                  <a:pt x="1500147" y="658274"/>
                  <a:pt x="1295479" y="656861"/>
                </a:cubicBezTo>
                <a:cubicBezTo>
                  <a:pt x="1090811" y="655448"/>
                  <a:pt x="983981" y="656618"/>
                  <a:pt x="783313" y="656861"/>
                </a:cubicBezTo>
                <a:cubicBezTo>
                  <a:pt x="582645" y="657104"/>
                  <a:pt x="328398" y="677065"/>
                  <a:pt x="0" y="656861"/>
                </a:cubicBezTo>
                <a:cubicBezTo>
                  <a:pt x="-8646" y="518021"/>
                  <a:pt x="-28269" y="315672"/>
                  <a:pt x="0" y="0"/>
                </a:cubicBezTo>
                <a:close/>
              </a:path>
            </a:pathLst>
          </a:custGeom>
          <a:solidFill>
            <a:sysClr val="window" lastClr="FFFFFF">
              <a:lumMod val="95000"/>
            </a:sysClr>
          </a:solidFill>
          <a:ln w="28575">
            <a:solidFill>
              <a:schemeClr val="bg1">
                <a:lumMod val="75000"/>
              </a:schemeClr>
            </a:solidFill>
          </a:ln>
        </p:spPr>
        <p:txBody>
          <a:bodyPr wrap="square" rtlCol="0">
            <a:spAutoFit/>
          </a:bodyPr>
          <a:lstStyle>
            <a:defPPr>
              <a:defRPr lang="de-DE"/>
            </a:defPPr>
            <a:lvl1pPr marR="0" lvl="0" indent="0" defTabSz="1075426">
              <a:lnSpc>
                <a:spcPct val="90000"/>
              </a:lnSpc>
              <a:spcBef>
                <a:spcPts val="0"/>
              </a:spcBef>
              <a:spcAft>
                <a:spcPts val="0"/>
              </a:spcAft>
              <a:buClrTx/>
              <a:buSzTx/>
              <a:buFontTx/>
              <a:buNone/>
              <a:defRPr sz="3900" b="0" i="0" u="none" strike="noStrike" cap="none" spc="0">
                <a:ln>
                  <a:noFill/>
                </a:ln>
                <a:solidFill>
                  <a:prstClr val="black"/>
                </a:solidFill>
                <a:latin typeface="Moon Flower Bold"/>
                <a:ea typeface="Open Sans"/>
                <a:cs typeface="Open Sans"/>
              </a:defRPr>
            </a:lvl1pPr>
          </a:lstStyle>
          <a:p>
            <a:pPr>
              <a:defRPr/>
            </a:pPr>
            <a:r>
              <a:rPr lang="de-DE" sz="3200"/>
              <a:t>Sonnenstrahlung</a:t>
            </a:r>
            <a:endParaRPr sz="2800"/>
          </a:p>
        </p:txBody>
      </p:sp>
      <p:sp>
        <p:nvSpPr>
          <p:cNvPr id="22" name="Textfeld 43" hidden="0"/>
          <p:cNvSpPr/>
          <p:nvPr isPhoto="0" userDrawn="0"/>
        </p:nvSpPr>
        <p:spPr bwMode="auto">
          <a:xfrm>
            <a:off x="10087034" y="1258651"/>
            <a:ext cx="1422111" cy="797014"/>
          </a:xfrm>
          <a:custGeom>
            <a:avLst/>
            <a:gdLst>
              <a:gd name="connsiteX0" fmla="*/ 0 w 1422111"/>
              <a:gd name="connsiteY0" fmla="*/ 0 h 797014"/>
              <a:gd name="connsiteX1" fmla="*/ 459816 w 1422111"/>
              <a:gd name="connsiteY1" fmla="*/ 0 h 797014"/>
              <a:gd name="connsiteX2" fmla="*/ 905411 w 1422111"/>
              <a:gd name="connsiteY2" fmla="*/ 0 h 797014"/>
              <a:gd name="connsiteX3" fmla="*/ 1422111 w 1422111"/>
              <a:gd name="connsiteY3" fmla="*/ 0 h 797014"/>
              <a:gd name="connsiteX4" fmla="*/ 1422111 w 1422111"/>
              <a:gd name="connsiteY4" fmla="*/ 390537 h 797014"/>
              <a:gd name="connsiteX5" fmla="*/ 1422111 w 1422111"/>
              <a:gd name="connsiteY5" fmla="*/ 797014 h 797014"/>
              <a:gd name="connsiteX6" fmla="*/ 919632 w 1422111"/>
              <a:gd name="connsiteY6" fmla="*/ 797014 h 797014"/>
              <a:gd name="connsiteX7" fmla="*/ 459816 w 1422111"/>
              <a:gd name="connsiteY7" fmla="*/ 797014 h 797014"/>
              <a:gd name="connsiteX8" fmla="*/ 0 w 1422111"/>
              <a:gd name="connsiteY8" fmla="*/ 797014 h 797014"/>
              <a:gd name="connsiteX9" fmla="*/ 0 w 1422111"/>
              <a:gd name="connsiteY9" fmla="*/ 422417 h 797014"/>
              <a:gd name="connsiteX10" fmla="*/ 0 w 1422111"/>
              <a:gd name="connsiteY10" fmla="*/ 0 h 79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2111" h="797014" fill="none" stroke="1" extrusionOk="0">
                <a:moveTo>
                  <a:pt x="0" y="0"/>
                </a:moveTo>
                <a:cubicBezTo>
                  <a:pt x="133603" y="-20599"/>
                  <a:pt x="364210" y="6571"/>
                  <a:pt x="459816" y="0"/>
                </a:cubicBezTo>
                <a:cubicBezTo>
                  <a:pt x="555422" y="-6571"/>
                  <a:pt x="686980" y="-232"/>
                  <a:pt x="905411" y="0"/>
                </a:cubicBezTo>
                <a:cubicBezTo>
                  <a:pt x="1123843" y="232"/>
                  <a:pt x="1253163" y="6077"/>
                  <a:pt x="1422111" y="0"/>
                </a:cubicBezTo>
                <a:cubicBezTo>
                  <a:pt x="1429156" y="78268"/>
                  <a:pt x="1407896" y="211088"/>
                  <a:pt x="1422111" y="390537"/>
                </a:cubicBezTo>
                <a:cubicBezTo>
                  <a:pt x="1436326" y="569986"/>
                  <a:pt x="1437460" y="692874"/>
                  <a:pt x="1422111" y="797014"/>
                </a:cubicBezTo>
                <a:cubicBezTo>
                  <a:pt x="1299520" y="800439"/>
                  <a:pt x="1083320" y="775934"/>
                  <a:pt x="919632" y="797014"/>
                </a:cubicBezTo>
                <a:cubicBezTo>
                  <a:pt x="755944" y="818094"/>
                  <a:pt x="640336" y="778300"/>
                  <a:pt x="459816" y="797014"/>
                </a:cubicBezTo>
                <a:cubicBezTo>
                  <a:pt x="279296" y="815728"/>
                  <a:pt x="120604" y="819334"/>
                  <a:pt x="0" y="797014"/>
                </a:cubicBezTo>
                <a:cubicBezTo>
                  <a:pt x="-7328" y="619053"/>
                  <a:pt x="-1500" y="580963"/>
                  <a:pt x="0" y="422417"/>
                </a:cubicBezTo>
                <a:cubicBezTo>
                  <a:pt x="1500" y="263871"/>
                  <a:pt x="-9023" y="187441"/>
                  <a:pt x="0" y="0"/>
                </a:cubicBezTo>
                <a:close/>
              </a:path>
              <a:path w="1422111" h="797014" fill="norm" stroke="0" extrusionOk="0">
                <a:moveTo>
                  <a:pt x="0" y="0"/>
                </a:moveTo>
                <a:cubicBezTo>
                  <a:pt x="193386" y="1799"/>
                  <a:pt x="327988" y="2732"/>
                  <a:pt x="445595" y="0"/>
                </a:cubicBezTo>
                <a:cubicBezTo>
                  <a:pt x="563203" y="-2732"/>
                  <a:pt x="748673" y="17622"/>
                  <a:pt x="948074" y="0"/>
                </a:cubicBezTo>
                <a:cubicBezTo>
                  <a:pt x="1147475" y="-17622"/>
                  <a:pt x="1308925" y="8526"/>
                  <a:pt x="1422111" y="0"/>
                </a:cubicBezTo>
                <a:cubicBezTo>
                  <a:pt x="1424036" y="92162"/>
                  <a:pt x="1406224" y="233466"/>
                  <a:pt x="1422111" y="374597"/>
                </a:cubicBezTo>
                <a:cubicBezTo>
                  <a:pt x="1437998" y="515728"/>
                  <a:pt x="1416719" y="709114"/>
                  <a:pt x="1422111" y="797014"/>
                </a:cubicBezTo>
                <a:cubicBezTo>
                  <a:pt x="1287103" y="817962"/>
                  <a:pt x="1173745" y="789973"/>
                  <a:pt x="962295" y="797014"/>
                </a:cubicBezTo>
                <a:cubicBezTo>
                  <a:pt x="750845" y="804055"/>
                  <a:pt x="586745" y="782057"/>
                  <a:pt x="459816" y="797014"/>
                </a:cubicBezTo>
                <a:cubicBezTo>
                  <a:pt x="332887" y="811971"/>
                  <a:pt x="175315" y="784420"/>
                  <a:pt x="0" y="797014"/>
                </a:cubicBezTo>
                <a:cubicBezTo>
                  <a:pt x="6565" y="644846"/>
                  <a:pt x="4432" y="587004"/>
                  <a:pt x="0" y="406477"/>
                </a:cubicBezTo>
                <a:cubicBezTo>
                  <a:pt x="-4432" y="225950"/>
                  <a:pt x="-1570" y="152221"/>
                  <a:pt x="0" y="0"/>
                </a:cubicBezTo>
                <a:close/>
              </a:path>
            </a:pathLst>
          </a:custGeom>
          <a:solidFill>
            <a:sysClr val="window" lastClr="FFFFFF">
              <a:lumMod val="95000"/>
            </a:sysClr>
          </a:solidFill>
          <a:ln w="28575">
            <a:solidFill>
              <a:schemeClr val="bg1">
                <a:lumMod val="75000"/>
              </a:schemeClr>
            </a:solidFill>
          </a:ln>
        </p:spPr>
        <p:txBody>
          <a:bodyPr wrap="square" rtlCol="0">
            <a:spAutoFit/>
          </a:bodyPr>
          <a:lstStyle>
            <a:defPPr>
              <a:defRPr lang="de-DE"/>
            </a:defPPr>
            <a:lvl1pPr marR="0" lvl="0" indent="0" defTabSz="1075426">
              <a:lnSpc>
                <a:spcPct val="90000"/>
              </a:lnSpc>
              <a:spcBef>
                <a:spcPts val="0"/>
              </a:spcBef>
              <a:spcAft>
                <a:spcPts val="0"/>
              </a:spcAft>
              <a:buClrTx/>
              <a:buSzTx/>
              <a:buFontTx/>
              <a:buNone/>
              <a:defRPr sz="3900" b="0" i="0" u="none" strike="noStrike" cap="none" spc="0">
                <a:ln>
                  <a:noFill/>
                </a:ln>
                <a:solidFill>
                  <a:prstClr val="black"/>
                </a:solidFill>
                <a:latin typeface="Moon Flower Bold"/>
                <a:ea typeface="Open Sans"/>
                <a:cs typeface="Open Sans"/>
              </a:defRPr>
            </a:lvl1pPr>
          </a:lstStyle>
          <a:p>
            <a:pPr>
              <a:defRPr/>
            </a:pPr>
            <mc:AlternateContent xmlns:mc="http://schemas.openxmlformats.org/markup-compatibility/2006" xmlns:m="http://schemas.openxmlformats.org/officeDocument/2006/math">
              <mc:Choice xmlns:a14="http://schemas.microsoft.com/office/drawing/2010/main" Requires="a14">
                <a14:m>
                  <m:oMathPara>
                    <m:oMathParaPr>
                      <m:jc m:val="centerGroup"/>
                    </m:oMathParaPr>
                    <m:oMath>
                      <m:r>
                        <m:rPr/>
                        <a:rPr lang="de-DE" sz="2700">
                          <a:latin typeface="Cambria Math"/>
                        </a:rPr>
                        <m:t>340</m:t>
                      </m:r>
                      <m:f>
                        <m:fPr>
                          <m:ctrlPr>
                            <a:rPr lang="de-DE" sz="2700" i="1">
                              <a:latin typeface="Cambria Math"/>
                              <a:ea typeface="Cambria Math"/>
                              <a:cs typeface="Cambria Math"/>
                            </a:rPr>
                          </m:ctrlPr>
                        </m:fPr>
                        <m:num>
                          <m:r>
                            <m:rPr/>
                            <a:rPr lang="de-DE" sz="2700">
                              <a:latin typeface="Cambria Math"/>
                            </a:rPr>
                            <m:t>𝑊</m:t>
                          </m:r>
                        </m:num>
                        <m:den>
                          <m:sSup>
                            <m:sSupPr>
                              <m:ctrlPr>
                                <a:rPr lang="de-DE" sz="2700" i="1">
                                  <a:latin typeface="Cambria Math"/>
                                  <a:ea typeface="Cambria Math"/>
                                  <a:cs typeface="Cambria Math"/>
                                </a:rPr>
                              </m:ctrlPr>
                            </m:sSupPr>
                            <m:e>
                              <m:r>
                                <m:rPr/>
                                <a:rPr lang="de-DE" sz="2700">
                                  <a:latin typeface="Cambria Math"/>
                                </a:rPr>
                                <m:t>𝑚</m:t>
                              </m:r>
                            </m:e>
                            <m:sup>
                              <m:r>
                                <m:rPr/>
                                <a:rPr lang="de-DE" sz="2700">
                                  <a:latin typeface="Cambria Math"/>
                                </a:rPr>
                                <m:t>2</m:t>
                              </m:r>
                            </m:sup>
                          </m:sSup>
                        </m:den>
                      </m:f>
                    </m:oMath>
                  </m:oMathPara>
                </a14:m>
              </mc:Choice>
              <mc:Fallback/>
            </mc:AlternateContent>
            <a:endParaRPr lang="de-DE" sz="2700"/>
          </a:p>
        </p:txBody>
      </p:sp>
      <p:sp>
        <p:nvSpPr>
          <p:cNvPr id="23" name="Textfeld 45" hidden="0"/>
          <p:cNvSpPr/>
          <p:nvPr isPhoto="0" userDrawn="0"/>
        </p:nvSpPr>
        <p:spPr bwMode="auto">
          <a:xfrm>
            <a:off x="10087034" y="2259092"/>
            <a:ext cx="1422111" cy="797014"/>
          </a:xfrm>
          <a:custGeom>
            <a:avLst/>
            <a:gdLst>
              <a:gd name="connsiteX0" fmla="*/ 0 w 1422111"/>
              <a:gd name="connsiteY0" fmla="*/ 0 h 797014"/>
              <a:gd name="connsiteX1" fmla="*/ 459816 w 1422111"/>
              <a:gd name="connsiteY1" fmla="*/ 0 h 797014"/>
              <a:gd name="connsiteX2" fmla="*/ 905411 w 1422111"/>
              <a:gd name="connsiteY2" fmla="*/ 0 h 797014"/>
              <a:gd name="connsiteX3" fmla="*/ 1422111 w 1422111"/>
              <a:gd name="connsiteY3" fmla="*/ 0 h 797014"/>
              <a:gd name="connsiteX4" fmla="*/ 1422111 w 1422111"/>
              <a:gd name="connsiteY4" fmla="*/ 390537 h 797014"/>
              <a:gd name="connsiteX5" fmla="*/ 1422111 w 1422111"/>
              <a:gd name="connsiteY5" fmla="*/ 797014 h 797014"/>
              <a:gd name="connsiteX6" fmla="*/ 919632 w 1422111"/>
              <a:gd name="connsiteY6" fmla="*/ 797014 h 797014"/>
              <a:gd name="connsiteX7" fmla="*/ 459816 w 1422111"/>
              <a:gd name="connsiteY7" fmla="*/ 797014 h 797014"/>
              <a:gd name="connsiteX8" fmla="*/ 0 w 1422111"/>
              <a:gd name="connsiteY8" fmla="*/ 797014 h 797014"/>
              <a:gd name="connsiteX9" fmla="*/ 0 w 1422111"/>
              <a:gd name="connsiteY9" fmla="*/ 422417 h 797014"/>
              <a:gd name="connsiteX10" fmla="*/ 0 w 1422111"/>
              <a:gd name="connsiteY10" fmla="*/ 0 h 79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2111" h="797014" fill="none" stroke="1" extrusionOk="0">
                <a:moveTo>
                  <a:pt x="0" y="0"/>
                </a:moveTo>
                <a:cubicBezTo>
                  <a:pt x="133603" y="-20599"/>
                  <a:pt x="364210" y="6571"/>
                  <a:pt x="459816" y="0"/>
                </a:cubicBezTo>
                <a:cubicBezTo>
                  <a:pt x="555422" y="-6571"/>
                  <a:pt x="686980" y="-232"/>
                  <a:pt x="905411" y="0"/>
                </a:cubicBezTo>
                <a:cubicBezTo>
                  <a:pt x="1123843" y="232"/>
                  <a:pt x="1253163" y="6077"/>
                  <a:pt x="1422111" y="0"/>
                </a:cubicBezTo>
                <a:cubicBezTo>
                  <a:pt x="1429156" y="78268"/>
                  <a:pt x="1407896" y="211088"/>
                  <a:pt x="1422111" y="390537"/>
                </a:cubicBezTo>
                <a:cubicBezTo>
                  <a:pt x="1436326" y="569986"/>
                  <a:pt x="1437460" y="692874"/>
                  <a:pt x="1422111" y="797014"/>
                </a:cubicBezTo>
                <a:cubicBezTo>
                  <a:pt x="1299520" y="800439"/>
                  <a:pt x="1083320" y="775934"/>
                  <a:pt x="919632" y="797014"/>
                </a:cubicBezTo>
                <a:cubicBezTo>
                  <a:pt x="755944" y="818094"/>
                  <a:pt x="640336" y="778300"/>
                  <a:pt x="459816" y="797014"/>
                </a:cubicBezTo>
                <a:cubicBezTo>
                  <a:pt x="279296" y="815728"/>
                  <a:pt x="120604" y="819334"/>
                  <a:pt x="0" y="797014"/>
                </a:cubicBezTo>
                <a:cubicBezTo>
                  <a:pt x="-7328" y="619053"/>
                  <a:pt x="-1500" y="580963"/>
                  <a:pt x="0" y="422417"/>
                </a:cubicBezTo>
                <a:cubicBezTo>
                  <a:pt x="1500" y="263871"/>
                  <a:pt x="-9023" y="187441"/>
                  <a:pt x="0" y="0"/>
                </a:cubicBezTo>
                <a:close/>
              </a:path>
              <a:path w="1422111" h="797014" fill="norm" stroke="0" extrusionOk="0">
                <a:moveTo>
                  <a:pt x="0" y="0"/>
                </a:moveTo>
                <a:cubicBezTo>
                  <a:pt x="193386" y="1799"/>
                  <a:pt x="327988" y="2732"/>
                  <a:pt x="445595" y="0"/>
                </a:cubicBezTo>
                <a:cubicBezTo>
                  <a:pt x="563203" y="-2732"/>
                  <a:pt x="748673" y="17622"/>
                  <a:pt x="948074" y="0"/>
                </a:cubicBezTo>
                <a:cubicBezTo>
                  <a:pt x="1147475" y="-17622"/>
                  <a:pt x="1308925" y="8526"/>
                  <a:pt x="1422111" y="0"/>
                </a:cubicBezTo>
                <a:cubicBezTo>
                  <a:pt x="1424036" y="92162"/>
                  <a:pt x="1406224" y="233466"/>
                  <a:pt x="1422111" y="374597"/>
                </a:cubicBezTo>
                <a:cubicBezTo>
                  <a:pt x="1437998" y="515728"/>
                  <a:pt x="1416719" y="709114"/>
                  <a:pt x="1422111" y="797014"/>
                </a:cubicBezTo>
                <a:cubicBezTo>
                  <a:pt x="1287103" y="817962"/>
                  <a:pt x="1173745" y="789973"/>
                  <a:pt x="962295" y="797014"/>
                </a:cubicBezTo>
                <a:cubicBezTo>
                  <a:pt x="750845" y="804055"/>
                  <a:pt x="586745" y="782057"/>
                  <a:pt x="459816" y="797014"/>
                </a:cubicBezTo>
                <a:cubicBezTo>
                  <a:pt x="332887" y="811971"/>
                  <a:pt x="175315" y="784420"/>
                  <a:pt x="0" y="797014"/>
                </a:cubicBezTo>
                <a:cubicBezTo>
                  <a:pt x="6565" y="644846"/>
                  <a:pt x="4432" y="587004"/>
                  <a:pt x="0" y="406477"/>
                </a:cubicBezTo>
                <a:cubicBezTo>
                  <a:pt x="-4432" y="225950"/>
                  <a:pt x="-1570" y="152221"/>
                  <a:pt x="0" y="0"/>
                </a:cubicBezTo>
                <a:close/>
              </a:path>
            </a:pathLst>
          </a:custGeom>
          <a:solidFill>
            <a:sysClr val="window" lastClr="FFFFFF">
              <a:lumMod val="95000"/>
            </a:sysClr>
          </a:solidFill>
          <a:ln w="28575">
            <a:solidFill>
              <a:schemeClr val="bg1">
                <a:lumMod val="75000"/>
              </a:schemeClr>
            </a:solidFill>
          </a:ln>
        </p:spPr>
        <p:txBody>
          <a:bodyPr wrap="square" rtlCol="0">
            <a:spAutoFit/>
          </a:bodyPr>
          <a:lstStyle>
            <a:defPPr>
              <a:defRPr lang="de-DE"/>
            </a:defPPr>
            <a:lvl1pPr marR="0" lvl="0" indent="0" defTabSz="1075426">
              <a:lnSpc>
                <a:spcPct val="90000"/>
              </a:lnSpc>
              <a:spcBef>
                <a:spcPts val="0"/>
              </a:spcBef>
              <a:spcAft>
                <a:spcPts val="0"/>
              </a:spcAft>
              <a:buClrTx/>
              <a:buSzTx/>
              <a:buFontTx/>
              <a:buNone/>
              <a:defRPr sz="3900" b="0" i="0" u="none" strike="noStrike" cap="none" spc="0">
                <a:ln>
                  <a:noFill/>
                </a:ln>
                <a:solidFill>
                  <a:prstClr val="black"/>
                </a:solidFill>
                <a:latin typeface="Moon Flower Bold"/>
                <a:ea typeface="Open Sans"/>
                <a:cs typeface="Open Sans"/>
              </a:defRPr>
            </a:lvl1pPr>
          </a:lstStyle>
          <a:p>
            <a:pPr>
              <a:defRPr/>
            </a:pPr>
            <mc:AlternateContent xmlns:mc="http://schemas.openxmlformats.org/markup-compatibility/2006" xmlns:m="http://schemas.openxmlformats.org/officeDocument/2006/math">
              <mc:Choice xmlns:a14="http://schemas.microsoft.com/office/drawing/2010/main" Requires="a14">
                <a14:m>
                  <m:oMathPara>
                    <m:oMathParaPr>
                      <m:jc m:val="centerGroup"/>
                    </m:oMathParaPr>
                    <m:oMath>
                      <m:r>
                        <m:rPr/>
                        <a:rPr lang="de-DE" sz="2700">
                          <a:latin typeface="Cambria Math"/>
                        </a:rPr>
                        <m:t>102</m:t>
                      </m:r>
                      <m:f>
                        <m:fPr>
                          <m:ctrlPr>
                            <a:rPr lang="de-DE" sz="2700" i="1">
                              <a:latin typeface="Cambria Math"/>
                              <a:ea typeface="Cambria Math"/>
                              <a:cs typeface="Cambria Math"/>
                            </a:rPr>
                          </m:ctrlPr>
                        </m:fPr>
                        <m:num>
                          <m:r>
                            <m:rPr/>
                            <a:rPr lang="de-DE" sz="2700">
                              <a:latin typeface="Cambria Math"/>
                            </a:rPr>
                            <m:t>𝑊</m:t>
                          </m:r>
                        </m:num>
                        <m:den>
                          <m:sSup>
                            <m:sSupPr>
                              <m:ctrlPr>
                                <a:rPr lang="de-DE" sz="2700" i="1">
                                  <a:latin typeface="Cambria Math"/>
                                  <a:ea typeface="Cambria Math"/>
                                  <a:cs typeface="Cambria Math"/>
                                </a:rPr>
                              </m:ctrlPr>
                            </m:sSupPr>
                            <m:e>
                              <m:r>
                                <m:rPr/>
                                <a:rPr lang="de-DE" sz="2700">
                                  <a:latin typeface="Cambria Math"/>
                                </a:rPr>
                                <m:t>𝑚</m:t>
                              </m:r>
                            </m:e>
                            <m:sup>
                              <m:r>
                                <m:rPr/>
                                <a:rPr lang="de-DE" sz="2700">
                                  <a:latin typeface="Cambria Math"/>
                                </a:rPr>
                                <m:t>2</m:t>
                              </m:r>
                            </m:sup>
                          </m:sSup>
                        </m:den>
                      </m:f>
                    </m:oMath>
                  </m:oMathPara>
                </a14:m>
              </mc:Choice>
              <mc:Fallback/>
            </mc:AlternateContent>
            <a:endParaRPr lang="de-DE" sz="2700"/>
          </a:p>
        </p:txBody>
      </p:sp>
      <p:sp>
        <p:nvSpPr>
          <p:cNvPr id="24" name="Textfeld 46" hidden="0"/>
          <p:cNvSpPr/>
          <p:nvPr isPhoto="0" userDrawn="0"/>
        </p:nvSpPr>
        <p:spPr bwMode="auto">
          <a:xfrm>
            <a:off x="10072599" y="3219504"/>
            <a:ext cx="1422111" cy="797014"/>
          </a:xfrm>
          <a:custGeom>
            <a:avLst/>
            <a:gdLst>
              <a:gd name="connsiteX0" fmla="*/ 0 w 1422111"/>
              <a:gd name="connsiteY0" fmla="*/ 0 h 797014"/>
              <a:gd name="connsiteX1" fmla="*/ 459816 w 1422111"/>
              <a:gd name="connsiteY1" fmla="*/ 0 h 797014"/>
              <a:gd name="connsiteX2" fmla="*/ 905411 w 1422111"/>
              <a:gd name="connsiteY2" fmla="*/ 0 h 797014"/>
              <a:gd name="connsiteX3" fmla="*/ 1422111 w 1422111"/>
              <a:gd name="connsiteY3" fmla="*/ 0 h 797014"/>
              <a:gd name="connsiteX4" fmla="*/ 1422111 w 1422111"/>
              <a:gd name="connsiteY4" fmla="*/ 390537 h 797014"/>
              <a:gd name="connsiteX5" fmla="*/ 1422111 w 1422111"/>
              <a:gd name="connsiteY5" fmla="*/ 797014 h 797014"/>
              <a:gd name="connsiteX6" fmla="*/ 919632 w 1422111"/>
              <a:gd name="connsiteY6" fmla="*/ 797014 h 797014"/>
              <a:gd name="connsiteX7" fmla="*/ 459816 w 1422111"/>
              <a:gd name="connsiteY7" fmla="*/ 797014 h 797014"/>
              <a:gd name="connsiteX8" fmla="*/ 0 w 1422111"/>
              <a:gd name="connsiteY8" fmla="*/ 797014 h 797014"/>
              <a:gd name="connsiteX9" fmla="*/ 0 w 1422111"/>
              <a:gd name="connsiteY9" fmla="*/ 422417 h 797014"/>
              <a:gd name="connsiteX10" fmla="*/ 0 w 1422111"/>
              <a:gd name="connsiteY10" fmla="*/ 0 h 79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2111" h="797014" fill="none" stroke="1" extrusionOk="0">
                <a:moveTo>
                  <a:pt x="0" y="0"/>
                </a:moveTo>
                <a:cubicBezTo>
                  <a:pt x="133603" y="-20599"/>
                  <a:pt x="364210" y="6571"/>
                  <a:pt x="459816" y="0"/>
                </a:cubicBezTo>
                <a:cubicBezTo>
                  <a:pt x="555422" y="-6571"/>
                  <a:pt x="686980" y="-232"/>
                  <a:pt x="905411" y="0"/>
                </a:cubicBezTo>
                <a:cubicBezTo>
                  <a:pt x="1123843" y="232"/>
                  <a:pt x="1253163" y="6077"/>
                  <a:pt x="1422111" y="0"/>
                </a:cubicBezTo>
                <a:cubicBezTo>
                  <a:pt x="1429156" y="78268"/>
                  <a:pt x="1407896" y="211088"/>
                  <a:pt x="1422111" y="390537"/>
                </a:cubicBezTo>
                <a:cubicBezTo>
                  <a:pt x="1436326" y="569986"/>
                  <a:pt x="1437460" y="692874"/>
                  <a:pt x="1422111" y="797014"/>
                </a:cubicBezTo>
                <a:cubicBezTo>
                  <a:pt x="1299520" y="800439"/>
                  <a:pt x="1083320" y="775934"/>
                  <a:pt x="919632" y="797014"/>
                </a:cubicBezTo>
                <a:cubicBezTo>
                  <a:pt x="755944" y="818094"/>
                  <a:pt x="640336" y="778300"/>
                  <a:pt x="459816" y="797014"/>
                </a:cubicBezTo>
                <a:cubicBezTo>
                  <a:pt x="279296" y="815728"/>
                  <a:pt x="120604" y="819334"/>
                  <a:pt x="0" y="797014"/>
                </a:cubicBezTo>
                <a:cubicBezTo>
                  <a:pt x="-7328" y="619053"/>
                  <a:pt x="-1500" y="580963"/>
                  <a:pt x="0" y="422417"/>
                </a:cubicBezTo>
                <a:cubicBezTo>
                  <a:pt x="1500" y="263871"/>
                  <a:pt x="-9023" y="187441"/>
                  <a:pt x="0" y="0"/>
                </a:cubicBezTo>
                <a:close/>
              </a:path>
              <a:path w="1422111" h="797014" fill="norm" stroke="0" extrusionOk="0">
                <a:moveTo>
                  <a:pt x="0" y="0"/>
                </a:moveTo>
                <a:cubicBezTo>
                  <a:pt x="193386" y="1799"/>
                  <a:pt x="327988" y="2732"/>
                  <a:pt x="445595" y="0"/>
                </a:cubicBezTo>
                <a:cubicBezTo>
                  <a:pt x="563203" y="-2732"/>
                  <a:pt x="748673" y="17622"/>
                  <a:pt x="948074" y="0"/>
                </a:cubicBezTo>
                <a:cubicBezTo>
                  <a:pt x="1147475" y="-17622"/>
                  <a:pt x="1308925" y="8526"/>
                  <a:pt x="1422111" y="0"/>
                </a:cubicBezTo>
                <a:cubicBezTo>
                  <a:pt x="1424036" y="92162"/>
                  <a:pt x="1406224" y="233466"/>
                  <a:pt x="1422111" y="374597"/>
                </a:cubicBezTo>
                <a:cubicBezTo>
                  <a:pt x="1437998" y="515728"/>
                  <a:pt x="1416719" y="709114"/>
                  <a:pt x="1422111" y="797014"/>
                </a:cubicBezTo>
                <a:cubicBezTo>
                  <a:pt x="1287103" y="817962"/>
                  <a:pt x="1173745" y="789973"/>
                  <a:pt x="962295" y="797014"/>
                </a:cubicBezTo>
                <a:cubicBezTo>
                  <a:pt x="750845" y="804055"/>
                  <a:pt x="586745" y="782057"/>
                  <a:pt x="459816" y="797014"/>
                </a:cubicBezTo>
                <a:cubicBezTo>
                  <a:pt x="332887" y="811971"/>
                  <a:pt x="175315" y="784420"/>
                  <a:pt x="0" y="797014"/>
                </a:cubicBezTo>
                <a:cubicBezTo>
                  <a:pt x="6565" y="644846"/>
                  <a:pt x="4432" y="587004"/>
                  <a:pt x="0" y="406477"/>
                </a:cubicBezTo>
                <a:cubicBezTo>
                  <a:pt x="-4432" y="225950"/>
                  <a:pt x="-1570" y="152221"/>
                  <a:pt x="0" y="0"/>
                </a:cubicBezTo>
                <a:close/>
              </a:path>
            </a:pathLst>
          </a:custGeom>
          <a:solidFill>
            <a:sysClr val="window" lastClr="FFFFFF">
              <a:lumMod val="95000"/>
            </a:sysClr>
          </a:solidFill>
          <a:ln w="28575">
            <a:solidFill>
              <a:schemeClr val="bg1">
                <a:lumMod val="75000"/>
              </a:schemeClr>
            </a:solidFill>
          </a:ln>
        </p:spPr>
        <p:txBody>
          <a:bodyPr wrap="square" rtlCol="0">
            <a:spAutoFit/>
          </a:bodyPr>
          <a:lstStyle>
            <a:defPPr>
              <a:defRPr lang="de-DE"/>
            </a:defPPr>
            <a:lvl1pPr marR="0" lvl="0" indent="0" defTabSz="1075426">
              <a:lnSpc>
                <a:spcPct val="90000"/>
              </a:lnSpc>
              <a:spcBef>
                <a:spcPts val="0"/>
              </a:spcBef>
              <a:spcAft>
                <a:spcPts val="0"/>
              </a:spcAft>
              <a:buClrTx/>
              <a:buSzTx/>
              <a:buFontTx/>
              <a:buNone/>
              <a:defRPr sz="3900" b="0" i="0" u="none" strike="noStrike" cap="none" spc="0">
                <a:ln>
                  <a:noFill/>
                </a:ln>
                <a:solidFill>
                  <a:prstClr val="black"/>
                </a:solidFill>
                <a:latin typeface="Moon Flower Bold"/>
                <a:ea typeface="Open Sans"/>
                <a:cs typeface="Open Sans"/>
              </a:defRPr>
            </a:lvl1pPr>
          </a:lstStyle>
          <a:p>
            <a:pPr>
              <a:defRPr/>
            </a:pPr>
            <mc:AlternateContent xmlns:mc="http://schemas.openxmlformats.org/markup-compatibility/2006" xmlns:m="http://schemas.openxmlformats.org/officeDocument/2006/math">
              <mc:Choice xmlns:a14="http://schemas.microsoft.com/office/drawing/2010/main" Requires="a14">
                <a14:m>
                  <m:oMathPara>
                    <m:oMathParaPr>
                      <m:jc m:val="centerGroup"/>
                    </m:oMathParaPr>
                    <m:oMath>
                      <m:r>
                        <m:rPr/>
                        <a:rPr lang="de-DE" sz="2700">
                          <a:latin typeface="Cambria Math"/>
                        </a:rPr>
                        <m:t>238</m:t>
                      </m:r>
                      <m:f>
                        <m:fPr>
                          <m:ctrlPr>
                            <a:rPr lang="de-DE" sz="2700" i="1">
                              <a:latin typeface="Cambria Math"/>
                              <a:ea typeface="Cambria Math"/>
                              <a:cs typeface="Cambria Math"/>
                            </a:rPr>
                          </m:ctrlPr>
                        </m:fPr>
                        <m:num>
                          <m:r>
                            <m:rPr/>
                            <a:rPr lang="de-DE" sz="2700">
                              <a:latin typeface="Cambria Math"/>
                            </a:rPr>
                            <m:t>𝑊</m:t>
                          </m:r>
                        </m:num>
                        <m:den>
                          <m:sSup>
                            <m:sSupPr>
                              <m:ctrlPr>
                                <a:rPr lang="de-DE" sz="2700" i="1">
                                  <a:latin typeface="Cambria Math"/>
                                  <a:ea typeface="Cambria Math"/>
                                  <a:cs typeface="Cambria Math"/>
                                </a:rPr>
                              </m:ctrlPr>
                            </m:sSupPr>
                            <m:e>
                              <m:r>
                                <m:rPr/>
                                <a:rPr lang="de-DE" sz="2700">
                                  <a:latin typeface="Cambria Math"/>
                                </a:rPr>
                                <m:t>𝑚</m:t>
                              </m:r>
                            </m:e>
                            <m:sup>
                              <m:r>
                                <m:rPr/>
                                <a:rPr lang="de-DE" sz="2700">
                                  <a:latin typeface="Cambria Math"/>
                                </a:rPr>
                                <m:t>2</m:t>
                              </m:r>
                            </m:sup>
                          </m:sSup>
                        </m:den>
                      </m:f>
                    </m:oMath>
                  </m:oMathPara>
                </a14:m>
              </mc:Choice>
              <mc:Fallback/>
            </mc:AlternateContent>
            <a:endParaRPr lang="de-DE" sz="2700"/>
          </a:p>
        </p:txBody>
      </p:sp>
      <p:sp>
        <p:nvSpPr>
          <p:cNvPr id="25" name="Textfeld 21" hidden="0"/>
          <p:cNvSpPr/>
          <p:nvPr isPhoto="0" userDrawn="0"/>
        </p:nvSpPr>
        <p:spPr bwMode="auto">
          <a:xfrm>
            <a:off x="11623902" y="6506759"/>
            <a:ext cx="3012743" cy="978729"/>
          </a:xfrm>
          <a:prstGeom prst="rect">
            <a:avLst/>
          </a:prstGeom>
          <a:solidFill>
            <a:srgbClr val="B0B0B0"/>
          </a:solidFill>
          <a:ln w="28575">
            <a:solidFill>
              <a:schemeClr val="tx1"/>
            </a:solidFill>
          </a:ln>
        </p:spPr>
        <p:txBody>
          <a:bodyPr wrap="square" rtlCol="0">
            <a:spAutoFit/>
          </a:bodyPr>
          <a:lstStyle>
            <a:defPPr>
              <a:defRPr lang="en-US"/>
            </a:defPPr>
            <a:lvl1pPr defTabSz="1214653">
              <a:lnSpc>
                <a:spcPct val="90000"/>
              </a:lnSpc>
              <a:defRPr sz="4050">
                <a:solidFill>
                  <a:prstClr val="black"/>
                </a:solidFill>
                <a:latin typeface="Moon Flower Bold"/>
                <a:ea typeface="Open Sans"/>
                <a:cs typeface="Open Sans"/>
              </a:defRPr>
            </a:lvl1pPr>
          </a:lstStyle>
          <a:p>
            <a:pPr>
              <a:defRPr/>
            </a:pPr>
            <a:r>
              <a:rPr lang="de-DE" sz="3200"/>
              <a:t>Wärmestrahlung </a:t>
            </a:r>
            <a:r>
              <a:rPr lang="de-DE" sz="3200"/>
              <a:t>Atm</a:t>
            </a:r>
            <a:r>
              <a:rPr lang="de-DE" sz="3200"/>
              <a:t> -&gt;Weltall</a:t>
            </a:r>
            <a:endParaRPr sz="3200"/>
          </a:p>
        </p:txBody>
      </p:sp>
      <p:sp>
        <p:nvSpPr>
          <p:cNvPr id="26" name="Textfeld 28" hidden="0"/>
          <p:cNvSpPr/>
          <p:nvPr isPhoto="0" userDrawn="0"/>
        </p:nvSpPr>
        <p:spPr bwMode="auto">
          <a:xfrm>
            <a:off x="11623902" y="7939195"/>
            <a:ext cx="3012743" cy="978729"/>
          </a:xfrm>
          <a:prstGeom prst="rect">
            <a:avLst/>
          </a:prstGeom>
          <a:solidFill>
            <a:srgbClr val="B0B0B0"/>
          </a:solidFill>
          <a:ln w="28575">
            <a:solidFill>
              <a:schemeClr val="tx1"/>
            </a:solidFill>
          </a:ln>
        </p:spPr>
        <p:txBody>
          <a:bodyPr wrap="square" rtlCol="0">
            <a:spAutoFit/>
          </a:bodyPr>
          <a:lstStyle>
            <a:defPPr>
              <a:defRPr lang="en-US"/>
            </a:defPPr>
            <a:lvl1pPr defTabSz="1214653">
              <a:lnSpc>
                <a:spcPct val="90000"/>
              </a:lnSpc>
              <a:defRPr sz="4050">
                <a:solidFill>
                  <a:prstClr val="black"/>
                </a:solidFill>
                <a:latin typeface="Moon Flower Bold"/>
                <a:ea typeface="Open Sans"/>
                <a:cs typeface="Open Sans"/>
              </a:defRPr>
            </a:lvl1pPr>
          </a:lstStyle>
          <a:p>
            <a:pPr>
              <a:defRPr/>
            </a:pPr>
            <a:r>
              <a:rPr lang="de-DE" sz="3200"/>
              <a:t>Wärmestrahlung </a:t>
            </a:r>
            <a:r>
              <a:rPr lang="de-DE" sz="3200"/>
              <a:t>Atm</a:t>
            </a:r>
            <a:r>
              <a:rPr lang="de-DE" sz="3200"/>
              <a:t> -&gt;Erde</a:t>
            </a:r>
            <a:endParaRPr sz="3200"/>
          </a:p>
        </p:txBody>
      </p:sp>
      <p:sp>
        <p:nvSpPr>
          <p:cNvPr id="27" name="Textfeld 30" hidden="0"/>
          <p:cNvSpPr/>
          <p:nvPr isPhoto="0" userDrawn="0"/>
        </p:nvSpPr>
        <p:spPr bwMode="auto">
          <a:xfrm>
            <a:off x="11623902" y="9341651"/>
            <a:ext cx="3012743" cy="978729"/>
          </a:xfrm>
          <a:prstGeom prst="rect">
            <a:avLst/>
          </a:prstGeom>
          <a:solidFill>
            <a:srgbClr val="B0B0B0"/>
          </a:solidFill>
          <a:ln w="28575">
            <a:solidFill>
              <a:schemeClr val="tx1"/>
            </a:solidFill>
          </a:ln>
        </p:spPr>
        <p:txBody>
          <a:bodyPr wrap="square" rtlCol="0">
            <a:spAutoFit/>
          </a:bodyPr>
          <a:lstStyle>
            <a:defPPr>
              <a:defRPr lang="en-US"/>
            </a:defPPr>
            <a:lvl1pPr defTabSz="1214653">
              <a:lnSpc>
                <a:spcPct val="90000"/>
              </a:lnSpc>
              <a:defRPr sz="4050">
                <a:solidFill>
                  <a:prstClr val="black"/>
                </a:solidFill>
                <a:latin typeface="Moon Flower Bold"/>
                <a:ea typeface="Open Sans"/>
                <a:cs typeface="Open Sans"/>
              </a:defRPr>
            </a:lvl1pPr>
          </a:lstStyle>
          <a:p>
            <a:pPr>
              <a:defRPr/>
            </a:pPr>
            <a:r>
              <a:rPr lang="de-DE" sz="3200"/>
              <a:t>Wärmestrahlung Erde -&gt;Weltall</a:t>
            </a:r>
            <a:endParaRPr sz="32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grpSp>
        <p:nvGrpSpPr>
          <p:cNvPr id="4" name="Gruppieren 14" hidden="0"/>
          <p:cNvGrpSpPr/>
          <p:nvPr isPhoto="0" userDrawn="0"/>
        </p:nvGrpSpPr>
        <p:grpSpPr bwMode="auto">
          <a:xfrm>
            <a:off x="7757081" y="1053390"/>
            <a:ext cx="2826941" cy="1665188"/>
            <a:chOff x="9029295" y="659136"/>
            <a:chExt cx="2502839" cy="1474280"/>
          </a:xfrm>
        </p:grpSpPr>
        <p:sp>
          <p:nvSpPr>
            <p:cNvPr id="5" name="Rechteck 15" hidden="0"/>
            <p:cNvSpPr/>
            <p:nvPr isPhoto="0" userDrawn="0"/>
          </p:nvSpPr>
          <p:spPr bwMode="auto">
            <a:xfrm>
              <a:off x="9029295" y="689502"/>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grpSp>
          <p:nvGrpSpPr>
            <p:cNvPr id="6" name="Gruppieren 16" hidden="0"/>
            <p:cNvGrpSpPr/>
            <p:nvPr isPhoto="0" userDrawn="0"/>
          </p:nvGrpSpPr>
          <p:grpSpPr bwMode="auto">
            <a:xfrm>
              <a:off x="9041131" y="659136"/>
              <a:ext cx="2491004" cy="1474012"/>
              <a:chOff x="9030436" y="659404"/>
              <a:chExt cx="2491004" cy="1474012"/>
            </a:xfrm>
          </p:grpSpPr>
          <p:grpSp>
            <p:nvGrpSpPr>
              <p:cNvPr id="7" name="Gruppieren 17" hidden="0"/>
              <p:cNvGrpSpPr/>
              <p:nvPr isPhoto="0" userDrawn="0"/>
            </p:nvGrpSpPr>
            <p:grpSpPr bwMode="auto">
              <a:xfrm>
                <a:off x="9030436" y="659404"/>
                <a:ext cx="2491004" cy="1474012"/>
                <a:chOff x="9030436" y="659404"/>
                <a:chExt cx="2491004" cy="1474012"/>
              </a:xfrm>
            </p:grpSpPr>
            <p:pic>
              <p:nvPicPr>
                <p:cNvPr id="8" name="Grafik 19" hidden="0"/>
                <p:cNvPicPr>
                  <a:picLocks noChangeAspect="1"/>
                </p:cNvPicPr>
                <p:nvPr isPhoto="0" userDrawn="0"/>
              </p:nvPicPr>
              <p:blipFill>
                <a:blip r:embed="rId2"/>
                <a:stretch/>
              </p:blipFill>
              <p:spPr bwMode="auto">
                <a:xfrm>
                  <a:off x="9030436" y="955343"/>
                  <a:ext cx="2491004" cy="1178073"/>
                </a:xfrm>
                <a:prstGeom prst="rect">
                  <a:avLst/>
                </a:prstGeom>
              </p:spPr>
            </p:pic>
            <p:sp>
              <p:nvSpPr>
                <p:cNvPr id="9" name="Textfeld 20" hidden="0"/>
                <p:cNvSpPr/>
                <p:nvPr isPhoto="0" userDrawn="0"/>
              </p:nvSpPr>
              <p:spPr bwMode="auto">
                <a:xfrm>
                  <a:off x="9294411" y="659404"/>
                  <a:ext cx="2080725" cy="313693"/>
                </a:xfrm>
                <a:prstGeom prst="rect">
                  <a:avLst/>
                </a:prstGeom>
                <a:noFill/>
              </p:spPr>
              <p:txBody>
                <a:bodyPr wrap="square" rtlCol="0">
                  <a:spAutoFit/>
                </a:bodyPr>
                <a:lstStyle/>
                <a:p>
                  <a:pPr>
                    <a:defRPr/>
                  </a:pPr>
                  <a:r>
                    <a:rPr lang="de-DE" sz="1700"/>
                    <a:t>Amazonas Regenwald</a:t>
                  </a:r>
                  <a:endParaRPr/>
                </a:p>
              </p:txBody>
            </p:sp>
          </p:grpSp>
          <p:sp>
            <p:nvSpPr>
              <p:cNvPr id="10" name="Rechteck 18" hidden="0"/>
              <p:cNvSpPr/>
              <p:nvPr isPhoto="0" userDrawn="0"/>
            </p:nvSpPr>
            <p:spPr bwMode="auto">
              <a:xfrm>
                <a:off x="9072011" y="761021"/>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grpSp>
      </p:grpSp>
      <p:grpSp>
        <p:nvGrpSpPr>
          <p:cNvPr id="11" name="Gruppieren 21" hidden="0"/>
          <p:cNvGrpSpPr/>
          <p:nvPr isPhoto="0" userDrawn="0"/>
        </p:nvGrpSpPr>
        <p:grpSpPr bwMode="auto">
          <a:xfrm>
            <a:off x="7757082" y="3086478"/>
            <a:ext cx="2817366" cy="1679594"/>
            <a:chOff x="9027077" y="2532651"/>
            <a:chExt cx="2494363" cy="1487034"/>
          </a:xfrm>
        </p:grpSpPr>
        <p:grpSp>
          <p:nvGrpSpPr>
            <p:cNvPr id="12" name="Gruppieren 22" hidden="0"/>
            <p:cNvGrpSpPr/>
            <p:nvPr isPhoto="0" userDrawn="0"/>
          </p:nvGrpSpPr>
          <p:grpSpPr bwMode="auto">
            <a:xfrm>
              <a:off x="9030436" y="2532651"/>
              <a:ext cx="2491004" cy="1487034"/>
              <a:chOff x="9030436" y="2532651"/>
              <a:chExt cx="2491004" cy="1487034"/>
            </a:xfrm>
          </p:grpSpPr>
          <p:pic>
            <p:nvPicPr>
              <p:cNvPr id="13" name="Grafik 25" hidden="0"/>
              <p:cNvPicPr>
                <a:picLocks noChangeAspect="1"/>
              </p:cNvPicPr>
              <p:nvPr isPhoto="0" userDrawn="0"/>
            </p:nvPicPr>
            <p:blipFill>
              <a:blip r:embed="rId3"/>
              <a:stretch/>
            </p:blipFill>
            <p:spPr bwMode="auto">
              <a:xfrm>
                <a:off x="9030436" y="2843858"/>
                <a:ext cx="2491004" cy="1175827"/>
              </a:xfrm>
              <a:prstGeom prst="rect">
                <a:avLst/>
              </a:prstGeom>
            </p:spPr>
          </p:pic>
          <p:sp>
            <p:nvSpPr>
              <p:cNvPr id="14" name="Textfeld 26" hidden="0"/>
              <p:cNvSpPr/>
              <p:nvPr isPhoto="0" userDrawn="0"/>
            </p:nvSpPr>
            <p:spPr bwMode="auto">
              <a:xfrm>
                <a:off x="9294411" y="2532651"/>
                <a:ext cx="2080725" cy="313693"/>
              </a:xfrm>
              <a:prstGeom prst="rect">
                <a:avLst/>
              </a:prstGeom>
              <a:noFill/>
            </p:spPr>
            <p:txBody>
              <a:bodyPr wrap="square" rtlCol="0">
                <a:spAutoFit/>
              </a:bodyPr>
              <a:lstStyle/>
              <a:p>
                <a:pPr>
                  <a:defRPr/>
                </a:pPr>
                <a:r>
                  <a:rPr lang="de-DE" sz="1700"/>
                  <a:t>Tropische Korallenriffe</a:t>
                </a:r>
                <a:endParaRPr/>
              </a:p>
            </p:txBody>
          </p:sp>
        </p:grpSp>
        <p:sp>
          <p:nvSpPr>
            <p:cNvPr id="15" name="Rechteck 23" hidden="0"/>
            <p:cNvSpPr/>
            <p:nvPr isPhoto="0" userDrawn="0"/>
          </p:nvSpPr>
          <p:spPr bwMode="auto">
            <a:xfrm>
              <a:off x="9027077" y="2575771"/>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sp>
          <p:nvSpPr>
            <p:cNvPr id="16" name="Rechteck 24" hidden="0"/>
            <p:cNvSpPr/>
            <p:nvPr isPhoto="0" userDrawn="0"/>
          </p:nvSpPr>
          <p:spPr bwMode="auto">
            <a:xfrm>
              <a:off x="9073177" y="2630584"/>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grpSp>
      <p:grpSp>
        <p:nvGrpSpPr>
          <p:cNvPr id="17" name="Gruppieren 27" hidden="0"/>
          <p:cNvGrpSpPr/>
          <p:nvPr isPhoto="0" userDrawn="0"/>
        </p:nvGrpSpPr>
        <p:grpSpPr bwMode="auto">
          <a:xfrm>
            <a:off x="7757082" y="5119566"/>
            <a:ext cx="2824324" cy="1681050"/>
            <a:chOff x="9031612" y="4457312"/>
            <a:chExt cx="2500523" cy="1488323"/>
          </a:xfrm>
        </p:grpSpPr>
        <p:grpSp>
          <p:nvGrpSpPr>
            <p:cNvPr id="18" name="Gruppieren 28" hidden="0"/>
            <p:cNvGrpSpPr/>
            <p:nvPr isPhoto="0" userDrawn="0"/>
          </p:nvGrpSpPr>
          <p:grpSpPr bwMode="auto">
            <a:xfrm>
              <a:off x="9041131" y="4457312"/>
              <a:ext cx="2491004" cy="1488323"/>
              <a:chOff x="9030437" y="4453879"/>
              <a:chExt cx="2491004" cy="1488323"/>
            </a:xfrm>
          </p:grpSpPr>
          <p:pic>
            <p:nvPicPr>
              <p:cNvPr id="19" name="Grafik 31" hidden="0"/>
              <p:cNvPicPr>
                <a:picLocks noChangeAspect="1"/>
              </p:cNvPicPr>
              <p:nvPr isPhoto="0" userDrawn="0"/>
            </p:nvPicPr>
            <p:blipFill>
              <a:blip r:embed="rId4"/>
              <a:stretch/>
            </p:blipFill>
            <p:spPr bwMode="auto">
              <a:xfrm>
                <a:off x="9030437" y="4749921"/>
                <a:ext cx="2491004" cy="1192281"/>
              </a:xfrm>
              <a:prstGeom prst="rect">
                <a:avLst/>
              </a:prstGeom>
            </p:spPr>
          </p:pic>
          <p:sp>
            <p:nvSpPr>
              <p:cNvPr id="20" name="Textfeld 32" hidden="0"/>
              <p:cNvSpPr/>
              <p:nvPr isPhoto="0" userDrawn="0"/>
            </p:nvSpPr>
            <p:spPr bwMode="auto">
              <a:xfrm>
                <a:off x="9326519" y="4453879"/>
                <a:ext cx="2080725" cy="313693"/>
              </a:xfrm>
              <a:prstGeom prst="rect">
                <a:avLst/>
              </a:prstGeom>
              <a:noFill/>
            </p:spPr>
            <p:txBody>
              <a:bodyPr wrap="square" rtlCol="0">
                <a:spAutoFit/>
              </a:bodyPr>
              <a:lstStyle/>
              <a:p>
                <a:pPr>
                  <a:defRPr/>
                </a:pPr>
                <a:r>
                  <a:rPr lang="de-DE" sz="1700"/>
                  <a:t>Boreale Nadelwälder</a:t>
                </a:r>
                <a:endParaRPr/>
              </a:p>
            </p:txBody>
          </p:sp>
        </p:grpSp>
        <p:sp>
          <p:nvSpPr>
            <p:cNvPr id="21" name="Rechteck 29" hidden="0"/>
            <p:cNvSpPr/>
            <p:nvPr isPhoto="0" userDrawn="0"/>
          </p:nvSpPr>
          <p:spPr bwMode="auto">
            <a:xfrm>
              <a:off x="9031612" y="4480676"/>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sp>
          <p:nvSpPr>
            <p:cNvPr id="22" name="Rechteck 30" hidden="0"/>
            <p:cNvSpPr/>
            <p:nvPr isPhoto="0" userDrawn="0"/>
          </p:nvSpPr>
          <p:spPr bwMode="auto">
            <a:xfrm>
              <a:off x="9102120" y="4540669"/>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grpSp>
      <p:grpSp>
        <p:nvGrpSpPr>
          <p:cNvPr id="23" name="Gruppieren 33" hidden="0"/>
          <p:cNvGrpSpPr/>
          <p:nvPr isPhoto="0" userDrawn="0"/>
        </p:nvGrpSpPr>
        <p:grpSpPr bwMode="auto">
          <a:xfrm>
            <a:off x="1251201" y="1033528"/>
            <a:ext cx="2814988" cy="1655032"/>
            <a:chOff x="6170248" y="687135"/>
            <a:chExt cx="2492257" cy="1465287"/>
          </a:xfrm>
        </p:grpSpPr>
        <p:grpSp>
          <p:nvGrpSpPr>
            <p:cNvPr id="24" name="Gruppieren 34" hidden="0"/>
            <p:cNvGrpSpPr/>
            <p:nvPr isPhoto="0" userDrawn="0"/>
          </p:nvGrpSpPr>
          <p:grpSpPr bwMode="auto">
            <a:xfrm>
              <a:off x="6171501" y="687135"/>
              <a:ext cx="2491004" cy="1465287"/>
              <a:chOff x="6171501" y="687135"/>
              <a:chExt cx="2491004" cy="1465287"/>
            </a:xfrm>
          </p:grpSpPr>
          <p:grpSp>
            <p:nvGrpSpPr>
              <p:cNvPr id="25" name="Gruppieren 37" hidden="0"/>
              <p:cNvGrpSpPr/>
              <p:nvPr isPhoto="0" userDrawn="0"/>
            </p:nvGrpSpPr>
            <p:grpSpPr bwMode="auto">
              <a:xfrm>
                <a:off x="6171501" y="687135"/>
                <a:ext cx="2491004" cy="1465287"/>
                <a:chOff x="6850931" y="768946"/>
                <a:chExt cx="2491004" cy="1465287"/>
              </a:xfrm>
            </p:grpSpPr>
            <p:pic>
              <p:nvPicPr>
                <p:cNvPr id="26" name="Grafik 40" hidden="0"/>
                <p:cNvPicPr>
                  <a:picLocks noChangeAspect="1"/>
                </p:cNvPicPr>
                <p:nvPr isPhoto="0" userDrawn="0"/>
              </p:nvPicPr>
              <p:blipFill>
                <a:blip r:embed="rId5"/>
                <a:stretch/>
              </p:blipFill>
              <p:spPr bwMode="auto">
                <a:xfrm>
                  <a:off x="6850931" y="1045048"/>
                  <a:ext cx="2491004" cy="1189185"/>
                </a:xfrm>
                <a:prstGeom prst="rect">
                  <a:avLst/>
                </a:prstGeom>
              </p:spPr>
            </p:pic>
            <p:sp>
              <p:nvSpPr>
                <p:cNvPr id="27" name="Textfeld 41" hidden="0"/>
                <p:cNvSpPr/>
                <p:nvPr isPhoto="0" userDrawn="0"/>
              </p:nvSpPr>
              <p:spPr bwMode="auto">
                <a:xfrm>
                  <a:off x="7167354" y="768946"/>
                  <a:ext cx="2099802" cy="313693"/>
                </a:xfrm>
                <a:prstGeom prst="rect">
                  <a:avLst/>
                </a:prstGeom>
                <a:noFill/>
              </p:spPr>
              <p:txBody>
                <a:bodyPr wrap="square" rtlCol="0">
                  <a:spAutoFit/>
                </a:bodyPr>
                <a:lstStyle/>
                <a:p>
                  <a:pPr>
                    <a:defRPr/>
                  </a:pPr>
                  <a:r>
                    <a:rPr lang="de-DE" sz="1700"/>
                    <a:t>Atlantische Zirkulation</a:t>
                  </a:r>
                  <a:endParaRPr/>
                </a:p>
              </p:txBody>
            </p:sp>
          </p:grpSp>
          <p:sp>
            <p:nvSpPr>
              <p:cNvPr id="28" name="Pfeil nach unten 38" hidden="0"/>
              <p:cNvSpPr/>
              <p:nvPr isPhoto="0" userDrawn="0"/>
            </p:nvSpPr>
            <p:spPr bwMode="auto">
              <a:xfrm rot="1243211">
                <a:off x="7732648" y="1942699"/>
                <a:ext cx="225838" cy="187752"/>
              </a:xfrm>
              <a:prstGeom prst="downArrow">
                <a:avLst>
                  <a:gd name="adj1" fmla="val 50000"/>
                  <a:gd name="adj2" fmla="val 50000"/>
                </a:avLst>
              </a:prstGeom>
              <a:solidFill>
                <a:srgbClr val="942677"/>
              </a:solidFill>
              <a:ln>
                <a:solidFill>
                  <a:srgbClr val="601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sp>
            <p:nvSpPr>
              <p:cNvPr id="29" name="Pfeil nach unten 39" hidden="0"/>
              <p:cNvSpPr/>
              <p:nvPr isPhoto="0" userDrawn="0"/>
            </p:nvSpPr>
            <p:spPr bwMode="auto">
              <a:xfrm rot="14583383">
                <a:off x="8314700" y="1192141"/>
                <a:ext cx="181284" cy="130182"/>
              </a:xfrm>
              <a:prstGeom prst="downArrow">
                <a:avLst>
                  <a:gd name="adj1" fmla="val 50000"/>
                  <a:gd name="adj2" fmla="val 50000"/>
                </a:avLst>
              </a:prstGeom>
              <a:solidFill>
                <a:srgbClr val="2B30D6"/>
              </a:solidFill>
              <a:ln>
                <a:solidFill>
                  <a:srgbClr val="1D20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grpSp>
        <p:sp>
          <p:nvSpPr>
            <p:cNvPr id="30" name="Rechteck 35" hidden="0"/>
            <p:cNvSpPr/>
            <p:nvPr isPhoto="0" userDrawn="0"/>
          </p:nvSpPr>
          <p:spPr bwMode="auto">
            <a:xfrm>
              <a:off x="6170248" y="706071"/>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sp>
          <p:nvSpPr>
            <p:cNvPr id="31" name="Rechteck 36" hidden="0"/>
            <p:cNvSpPr/>
            <p:nvPr isPhoto="0" userDrawn="0"/>
          </p:nvSpPr>
          <p:spPr bwMode="auto">
            <a:xfrm>
              <a:off x="6222722" y="779757"/>
              <a:ext cx="265202" cy="1535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r>
                <a:rPr lang="de-DE" sz="1600"/>
                <a:t>A</a:t>
              </a:r>
              <a:endParaRPr/>
            </a:p>
          </p:txBody>
        </p:sp>
      </p:grpSp>
      <p:grpSp>
        <p:nvGrpSpPr>
          <p:cNvPr id="32" name="Gruppieren 42" hidden="0"/>
          <p:cNvGrpSpPr/>
          <p:nvPr isPhoto="0" userDrawn="0"/>
        </p:nvGrpSpPr>
        <p:grpSpPr bwMode="auto">
          <a:xfrm>
            <a:off x="1251201" y="3056685"/>
            <a:ext cx="2821171" cy="1693205"/>
            <a:chOff x="6193561" y="2535630"/>
            <a:chExt cx="2497732" cy="1499084"/>
          </a:xfrm>
        </p:grpSpPr>
        <p:sp>
          <p:nvSpPr>
            <p:cNvPr id="33" name="Rechteck 43" hidden="0"/>
            <p:cNvSpPr/>
            <p:nvPr isPhoto="0" userDrawn="0"/>
          </p:nvSpPr>
          <p:spPr bwMode="auto">
            <a:xfrm>
              <a:off x="6193741" y="2590800"/>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grpSp>
          <p:nvGrpSpPr>
            <p:cNvPr id="34" name="Gruppieren 44" hidden="0"/>
            <p:cNvGrpSpPr/>
            <p:nvPr isPhoto="0" userDrawn="0"/>
          </p:nvGrpSpPr>
          <p:grpSpPr bwMode="auto">
            <a:xfrm>
              <a:off x="6193561" y="2535630"/>
              <a:ext cx="2497732" cy="1495674"/>
              <a:chOff x="6188415" y="2539040"/>
              <a:chExt cx="2497732" cy="1495674"/>
            </a:xfrm>
          </p:grpSpPr>
          <p:grpSp>
            <p:nvGrpSpPr>
              <p:cNvPr id="35" name="Gruppieren 45" hidden="0"/>
              <p:cNvGrpSpPr/>
              <p:nvPr isPhoto="0" userDrawn="0"/>
            </p:nvGrpSpPr>
            <p:grpSpPr bwMode="auto">
              <a:xfrm>
                <a:off x="6188415" y="2539040"/>
                <a:ext cx="2497732" cy="1495674"/>
                <a:chOff x="6853223" y="2614667"/>
                <a:chExt cx="2497732" cy="1495674"/>
              </a:xfrm>
            </p:grpSpPr>
            <p:pic>
              <p:nvPicPr>
                <p:cNvPr id="36" name="Grafik 47" hidden="0"/>
                <p:cNvPicPr>
                  <a:picLocks noChangeAspect="1"/>
                </p:cNvPicPr>
                <p:nvPr isPhoto="0" userDrawn="0"/>
              </p:nvPicPr>
              <p:blipFill>
                <a:blip r:embed="rId6"/>
                <a:stretch/>
              </p:blipFill>
              <p:spPr bwMode="auto">
                <a:xfrm>
                  <a:off x="6853223" y="2890631"/>
                  <a:ext cx="2497732" cy="1219710"/>
                </a:xfrm>
                <a:prstGeom prst="rect">
                  <a:avLst/>
                </a:prstGeom>
              </p:spPr>
            </p:pic>
            <p:sp>
              <p:nvSpPr>
                <p:cNvPr id="37" name="Textfeld 48" hidden="0"/>
                <p:cNvSpPr/>
                <p:nvPr isPhoto="0" userDrawn="0"/>
              </p:nvSpPr>
              <p:spPr bwMode="auto">
                <a:xfrm>
                  <a:off x="7122376" y="2614667"/>
                  <a:ext cx="1914938" cy="313693"/>
                </a:xfrm>
                <a:prstGeom prst="rect">
                  <a:avLst/>
                </a:prstGeom>
                <a:noFill/>
              </p:spPr>
              <p:txBody>
                <a:bodyPr wrap="square" rtlCol="0">
                  <a:spAutoFit/>
                </a:bodyPr>
                <a:lstStyle/>
                <a:p>
                  <a:pPr>
                    <a:defRPr/>
                  </a:pPr>
                  <a:r>
                    <a:rPr lang="de-DE" sz="1700"/>
                    <a:t>Westafrika-Monsun</a:t>
                  </a:r>
                  <a:endParaRPr/>
                </a:p>
              </p:txBody>
            </p:sp>
          </p:grpSp>
          <p:sp>
            <p:nvSpPr>
              <p:cNvPr id="38" name="Rechteck 46" hidden="0"/>
              <p:cNvSpPr/>
              <p:nvPr isPhoto="0" userDrawn="0"/>
            </p:nvSpPr>
            <p:spPr bwMode="auto">
              <a:xfrm>
                <a:off x="6219328" y="2631513"/>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r>
                  <a:rPr lang="de-DE" sz="1600"/>
                  <a:t>A</a:t>
                </a:r>
                <a:endParaRPr/>
              </a:p>
              <a:p>
                <a:pPr>
                  <a:defRPr/>
                </a:pPr>
                <a:endParaRPr lang="de-DE" sz="200"/>
              </a:p>
            </p:txBody>
          </p:sp>
        </p:grpSp>
      </p:grpSp>
      <p:grpSp>
        <p:nvGrpSpPr>
          <p:cNvPr id="39" name="Gruppieren 49" hidden="0"/>
          <p:cNvGrpSpPr/>
          <p:nvPr isPhoto="0" userDrawn="0"/>
        </p:nvGrpSpPr>
        <p:grpSpPr bwMode="auto">
          <a:xfrm>
            <a:off x="1251201" y="5119566"/>
            <a:ext cx="2823678" cy="1667576"/>
            <a:chOff x="6177175" y="4448196"/>
            <a:chExt cx="2499951" cy="1476394"/>
          </a:xfrm>
        </p:grpSpPr>
        <p:grpSp>
          <p:nvGrpSpPr>
            <p:cNvPr id="40" name="Gruppieren 50" hidden="0"/>
            <p:cNvGrpSpPr/>
            <p:nvPr isPhoto="0" userDrawn="0"/>
          </p:nvGrpSpPr>
          <p:grpSpPr bwMode="auto">
            <a:xfrm>
              <a:off x="6189020" y="4448196"/>
              <a:ext cx="2488106" cy="1476394"/>
              <a:chOff x="6853828" y="4557924"/>
              <a:chExt cx="2488106" cy="1476394"/>
            </a:xfrm>
          </p:grpSpPr>
          <p:pic>
            <p:nvPicPr>
              <p:cNvPr id="41" name="Grafik 53" hidden="0"/>
              <p:cNvPicPr>
                <a:picLocks noChangeAspect="1"/>
              </p:cNvPicPr>
              <p:nvPr isPhoto="0" userDrawn="0"/>
            </p:nvPicPr>
            <p:blipFill>
              <a:blip r:embed="rId7"/>
              <a:stretch/>
            </p:blipFill>
            <p:spPr bwMode="auto">
              <a:xfrm>
                <a:off x="6853828" y="4872268"/>
                <a:ext cx="2488106" cy="1162050"/>
              </a:xfrm>
              <a:prstGeom prst="rect">
                <a:avLst/>
              </a:prstGeom>
            </p:spPr>
          </p:pic>
          <p:sp>
            <p:nvSpPr>
              <p:cNvPr id="42" name="Textfeld 54" hidden="0"/>
              <p:cNvSpPr/>
              <p:nvPr isPhoto="0" userDrawn="0"/>
            </p:nvSpPr>
            <p:spPr bwMode="auto">
              <a:xfrm>
                <a:off x="7115065" y="4557924"/>
                <a:ext cx="1914938" cy="313693"/>
              </a:xfrm>
              <a:prstGeom prst="rect">
                <a:avLst/>
              </a:prstGeom>
              <a:noFill/>
            </p:spPr>
            <p:txBody>
              <a:bodyPr wrap="square" rtlCol="0">
                <a:spAutoFit/>
              </a:bodyPr>
              <a:lstStyle/>
              <a:p>
                <a:pPr>
                  <a:defRPr/>
                </a:pPr>
                <a:r>
                  <a:rPr lang="de-DE" sz="1700"/>
                  <a:t>El Niño</a:t>
                </a:r>
                <a:endParaRPr/>
              </a:p>
            </p:txBody>
          </p:sp>
        </p:grpSp>
        <p:sp>
          <p:nvSpPr>
            <p:cNvPr id="43" name="Rechteck 51" hidden="0"/>
            <p:cNvSpPr/>
            <p:nvPr isPhoto="0" userDrawn="0"/>
          </p:nvSpPr>
          <p:spPr bwMode="auto">
            <a:xfrm>
              <a:off x="6177175" y="4472406"/>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sp>
          <p:nvSpPr>
            <p:cNvPr id="44" name="Rechteck 52" hidden="0"/>
            <p:cNvSpPr/>
            <p:nvPr isPhoto="0" userDrawn="0"/>
          </p:nvSpPr>
          <p:spPr bwMode="auto">
            <a:xfrm>
              <a:off x="6216645" y="4547806"/>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r>
                <a:rPr lang="de-DE" sz="1600"/>
                <a:t>A</a:t>
              </a:r>
              <a:endParaRPr/>
            </a:p>
          </p:txBody>
        </p:sp>
      </p:grpSp>
      <p:grpSp>
        <p:nvGrpSpPr>
          <p:cNvPr id="45" name="Gruppieren 3" hidden="0"/>
          <p:cNvGrpSpPr/>
          <p:nvPr isPhoto="0" userDrawn="0"/>
        </p:nvGrpSpPr>
        <p:grpSpPr bwMode="auto">
          <a:xfrm>
            <a:off x="4504140" y="1053390"/>
            <a:ext cx="2857303" cy="1630890"/>
            <a:chOff x="0" y="0"/>
            <a:chExt cx="2857303" cy="1630890"/>
          </a:xfrm>
        </p:grpSpPr>
        <p:grpSp>
          <p:nvGrpSpPr>
            <p:cNvPr id="46" name="Gruppieren 55" hidden="0"/>
            <p:cNvGrpSpPr/>
            <p:nvPr isPhoto="0" userDrawn="0"/>
          </p:nvGrpSpPr>
          <p:grpSpPr bwMode="auto">
            <a:xfrm>
              <a:off x="43347" y="0"/>
              <a:ext cx="2813920" cy="1630890"/>
              <a:chOff x="0" y="0"/>
              <a:chExt cx="2813920" cy="1630890"/>
            </a:xfrm>
          </p:grpSpPr>
          <p:sp>
            <p:nvSpPr>
              <p:cNvPr id="47" name="Rechteck 56" hidden="0"/>
              <p:cNvSpPr/>
              <p:nvPr isPhoto="0" userDrawn="0"/>
            </p:nvSpPr>
            <p:spPr bwMode="auto">
              <a:xfrm>
                <a:off x="4490" y="0"/>
                <a:ext cx="2809430" cy="163089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48" name="Gerader Verbinder 57" hidden="0"/>
              <p:cNvCxnSpPr>
                <a:cxnSpLocks/>
              </p:cNvCxnSpPr>
              <p:nvPr isPhoto="0" userDrawn="0"/>
            </p:nvCxnSpPr>
            <p:spPr bwMode="auto">
              <a:xfrm>
                <a:off x="0" y="288882"/>
                <a:ext cx="281392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9" name="Textfeld 1" hidden="0"/>
            <p:cNvSpPr/>
            <p:nvPr isPhoto="0" userDrawn="0"/>
          </p:nvSpPr>
          <p:spPr bwMode="auto">
            <a:xfrm>
              <a:off x="0" y="252209"/>
              <a:ext cx="2857303" cy="1188755"/>
            </a:xfrm>
            <a:prstGeom prst="rect">
              <a:avLst/>
            </a:prstGeom>
            <a:noFill/>
          </p:spPr>
          <p:txBody>
            <a:bodyPr wrap="square" rtlCol="0">
              <a:spAutoFit/>
            </a:bodyPr>
            <a:lstStyle/>
            <a:p>
              <a:pPr algn="just">
                <a:defRPr/>
              </a:pPr>
              <a:r>
                <a:rPr lang="de-DE" sz="1200"/>
                <a:t>Die Wasserströmungen der Ozeane werden durch Temperatur- und Salzkonzentrationsunterschiede des Wassers verursacht. </a:t>
              </a:r>
              <a:endParaRPr/>
            </a:p>
            <a:p>
              <a:pPr algn="just">
                <a:defRPr/>
              </a:pPr>
              <a:r>
                <a:rPr lang="de-DE" sz="1200"/>
                <a:t>Die Eisschmelze auf Grönland verändert die Salzkonzentration des Wassers.</a:t>
              </a:r>
              <a:endParaRPr lang="de-DE" sz="1250"/>
            </a:p>
          </p:txBody>
        </p:sp>
      </p:grpSp>
      <p:grpSp>
        <p:nvGrpSpPr>
          <p:cNvPr id="50" name="Gruppieren 4" hidden="0"/>
          <p:cNvGrpSpPr/>
          <p:nvPr isPhoto="0" userDrawn="0"/>
        </p:nvGrpSpPr>
        <p:grpSpPr bwMode="auto">
          <a:xfrm>
            <a:off x="4504141" y="3086480"/>
            <a:ext cx="2910223" cy="1671621"/>
            <a:chOff x="3606609" y="2630359"/>
            <a:chExt cx="2576576" cy="1479974"/>
          </a:xfrm>
        </p:grpSpPr>
        <p:grpSp>
          <p:nvGrpSpPr>
            <p:cNvPr id="51" name="Gruppieren 58" hidden="0"/>
            <p:cNvGrpSpPr/>
            <p:nvPr isPhoto="0" userDrawn="0"/>
          </p:nvGrpSpPr>
          <p:grpSpPr bwMode="auto">
            <a:xfrm>
              <a:off x="3625799" y="2630359"/>
              <a:ext cx="2491313" cy="1443914"/>
              <a:chOff x="3380304" y="722554"/>
              <a:chExt cx="2491313" cy="1443914"/>
            </a:xfrm>
          </p:grpSpPr>
          <p:sp>
            <p:nvSpPr>
              <p:cNvPr id="52" name="Rechteck 59" hidden="0"/>
              <p:cNvSpPr/>
              <p:nvPr isPhoto="0" userDrawn="0"/>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53" name="Gerader Verbinder 60" hidden="0"/>
              <p:cNvCxnSpPr>
                <a:cxnSpLocks/>
              </p:cNvCxnSpPr>
              <p:nvPr isPhoto="0" userDrawn="0"/>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4" name="Textfeld 2" hidden="0"/>
            <p:cNvSpPr/>
            <p:nvPr isPhoto="0" userDrawn="0"/>
          </p:nvSpPr>
          <p:spPr bwMode="auto">
            <a:xfrm>
              <a:off x="3606609" y="2897635"/>
              <a:ext cx="2576576" cy="1212698"/>
            </a:xfrm>
            <a:prstGeom prst="rect">
              <a:avLst/>
            </a:prstGeom>
            <a:noFill/>
          </p:spPr>
          <p:txBody>
            <a:bodyPr wrap="square" rtlCol="0">
              <a:spAutoFit/>
            </a:bodyPr>
            <a:lstStyle/>
            <a:p>
              <a:pPr>
                <a:defRPr/>
              </a:pPr>
              <a:r>
                <a:rPr lang="de-DE" sz="1200"/>
                <a:t>Heiße Luft steigt am Äquator auf und es entstehen Tiefdruckgebiete, die sich aneinanderreihen. Diese Zone wird Innertropische Konvergenzzone (ITC) genannt. Eine Folge: Feuchte Luft strömt vom Atlantik her ein und regnet sich über dem Festland als Monsun ab. </a:t>
              </a:r>
              <a:endParaRPr/>
            </a:p>
          </p:txBody>
        </p:sp>
      </p:grpSp>
      <p:sp>
        <p:nvSpPr>
          <p:cNvPr id="55" name="Rechteck 65" hidden="0"/>
          <p:cNvSpPr/>
          <p:nvPr isPhoto="0" userDrawn="0"/>
        </p:nvSpPr>
        <p:spPr bwMode="auto">
          <a:xfrm>
            <a:off x="4593517" y="1103043"/>
            <a:ext cx="299544" cy="1734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sp>
        <p:nvSpPr>
          <p:cNvPr id="56" name="Rechteck 66" hidden="0"/>
          <p:cNvSpPr/>
          <p:nvPr isPhoto="0" userDrawn="0"/>
        </p:nvSpPr>
        <p:spPr bwMode="auto">
          <a:xfrm>
            <a:off x="4601635" y="3147746"/>
            <a:ext cx="299544" cy="1734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sp>
        <p:nvSpPr>
          <p:cNvPr id="57" name="Textfeld 67" hidden="0"/>
          <p:cNvSpPr/>
          <p:nvPr isPhoto="0" userDrawn="0"/>
        </p:nvSpPr>
        <p:spPr bwMode="auto">
          <a:xfrm>
            <a:off x="4960971" y="1013668"/>
            <a:ext cx="2371712" cy="354314"/>
          </a:xfrm>
          <a:prstGeom prst="rect">
            <a:avLst/>
          </a:prstGeom>
          <a:noFill/>
        </p:spPr>
        <p:txBody>
          <a:bodyPr wrap="square" rtlCol="0">
            <a:spAutoFit/>
          </a:bodyPr>
          <a:lstStyle/>
          <a:p>
            <a:pPr>
              <a:defRPr/>
            </a:pPr>
            <a:r>
              <a:rPr lang="de-DE" sz="1700"/>
              <a:t>Zu viel Süßwasser</a:t>
            </a:r>
            <a:endParaRPr/>
          </a:p>
        </p:txBody>
      </p:sp>
      <p:sp>
        <p:nvSpPr>
          <p:cNvPr id="58" name="Textfeld 68" hidden="0"/>
          <p:cNvSpPr/>
          <p:nvPr isPhoto="0" userDrawn="0"/>
        </p:nvSpPr>
        <p:spPr bwMode="auto">
          <a:xfrm>
            <a:off x="4922852" y="3057734"/>
            <a:ext cx="2507877" cy="354314"/>
          </a:xfrm>
          <a:prstGeom prst="rect">
            <a:avLst/>
          </a:prstGeom>
          <a:noFill/>
        </p:spPr>
        <p:txBody>
          <a:bodyPr wrap="square" rtlCol="0">
            <a:spAutoFit/>
          </a:bodyPr>
          <a:lstStyle/>
          <a:p>
            <a:pPr>
              <a:defRPr/>
            </a:pPr>
            <a:r>
              <a:rPr lang="de-DE" sz="1700"/>
              <a:t>Feuchte Luft vom Atlantik</a:t>
            </a:r>
            <a:endParaRPr/>
          </a:p>
        </p:txBody>
      </p:sp>
      <p:grpSp>
        <p:nvGrpSpPr>
          <p:cNvPr id="59" name="Gruppieren 9" hidden="0"/>
          <p:cNvGrpSpPr/>
          <p:nvPr isPhoto="0" userDrawn="0"/>
        </p:nvGrpSpPr>
        <p:grpSpPr bwMode="auto">
          <a:xfrm>
            <a:off x="11039035" y="1053988"/>
            <a:ext cx="2871946" cy="1675800"/>
            <a:chOff x="9492748" y="543269"/>
            <a:chExt cx="2542686" cy="1483674"/>
          </a:xfrm>
        </p:grpSpPr>
        <p:sp>
          <p:nvSpPr>
            <p:cNvPr id="60" name="Rechteck 74" hidden="0"/>
            <p:cNvSpPr/>
            <p:nvPr isPhoto="0" userDrawn="0"/>
          </p:nvSpPr>
          <p:spPr bwMode="auto">
            <a:xfrm>
              <a:off x="9581694" y="641131"/>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grpSp>
          <p:nvGrpSpPr>
            <p:cNvPr id="61" name="Gruppieren 5" hidden="0"/>
            <p:cNvGrpSpPr/>
            <p:nvPr isPhoto="0" userDrawn="0"/>
          </p:nvGrpSpPr>
          <p:grpSpPr bwMode="auto">
            <a:xfrm>
              <a:off x="9492748" y="543269"/>
              <a:ext cx="2542686" cy="1483674"/>
              <a:chOff x="9492748" y="543269"/>
              <a:chExt cx="2542686" cy="1483674"/>
            </a:xfrm>
          </p:grpSpPr>
          <p:sp>
            <p:nvSpPr>
              <p:cNvPr id="62" name="Textfeld 70" hidden="0"/>
              <p:cNvSpPr/>
              <p:nvPr isPhoto="0" userDrawn="0"/>
            </p:nvSpPr>
            <p:spPr bwMode="auto">
              <a:xfrm>
                <a:off x="9492748" y="809332"/>
                <a:ext cx="2542686" cy="1212698"/>
              </a:xfrm>
              <a:prstGeom prst="rect">
                <a:avLst/>
              </a:prstGeom>
              <a:noFill/>
            </p:spPr>
            <p:txBody>
              <a:bodyPr wrap="square" rtlCol="0">
                <a:spAutoFit/>
              </a:bodyPr>
              <a:lstStyle/>
              <a:p>
                <a:pPr>
                  <a:defRPr/>
                </a:pPr>
                <a:r>
                  <a:rPr lang="de-DE" sz="1200"/>
                  <a:t>Die tropischen Regenwälder sind ein Puffer im Erdklimasystem. Pflanzen nehmen CO</a:t>
                </a:r>
                <a:r>
                  <a:rPr lang="de-DE" sz="1200" baseline="-25000"/>
                  <a:t>2</a:t>
                </a:r>
                <a:r>
                  <a:rPr lang="de-DE" sz="1200"/>
                  <a:t> auf und speichern es in ihrer Biomasse. Ein Großteil der Niederschläge stammt aus über dem Wald verdunstetem Wasser. Erderwärmung und  Abholzung vernichten Teile der Regenwälder. </a:t>
                </a:r>
                <a:endParaRPr/>
              </a:p>
            </p:txBody>
          </p:sp>
          <p:grpSp>
            <p:nvGrpSpPr>
              <p:cNvPr id="63" name="Gruppieren 71" hidden="0"/>
              <p:cNvGrpSpPr/>
              <p:nvPr isPhoto="0" userDrawn="0"/>
            </p:nvGrpSpPr>
            <p:grpSpPr bwMode="auto">
              <a:xfrm>
                <a:off x="9521344" y="583029"/>
                <a:ext cx="2491313" cy="1443914"/>
                <a:chOff x="3380304" y="722554"/>
                <a:chExt cx="2491313" cy="1443914"/>
              </a:xfrm>
            </p:grpSpPr>
            <p:sp>
              <p:nvSpPr>
                <p:cNvPr id="64" name="Rechteck 72" hidden="0"/>
                <p:cNvSpPr/>
                <p:nvPr isPhoto="0" userDrawn="0"/>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65" name="Gerader Verbinder 73" hidden="0"/>
                <p:cNvCxnSpPr>
                  <a:cxnSpLocks/>
                </p:cNvCxnSpPr>
                <p:nvPr isPhoto="0" userDrawn="0"/>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6" name="Textfeld 75" hidden="0"/>
              <p:cNvSpPr/>
              <p:nvPr isPhoto="0" userDrawn="0"/>
            </p:nvSpPr>
            <p:spPr bwMode="auto">
              <a:xfrm>
                <a:off x="9808055" y="543269"/>
                <a:ext cx="2196582" cy="313693"/>
              </a:xfrm>
              <a:prstGeom prst="rect">
                <a:avLst/>
              </a:prstGeom>
              <a:noFill/>
            </p:spPr>
            <p:txBody>
              <a:bodyPr wrap="square" rtlCol="0">
                <a:spAutoFit/>
              </a:bodyPr>
              <a:lstStyle/>
              <a:p>
                <a:pPr>
                  <a:defRPr/>
                </a:pPr>
                <a:r>
                  <a:rPr lang="de-DE" sz="1700"/>
                  <a:t>Die grüne Lunge der Erde</a:t>
                </a:r>
                <a:endParaRPr/>
              </a:p>
            </p:txBody>
          </p:sp>
        </p:grpSp>
      </p:grpSp>
      <p:grpSp>
        <p:nvGrpSpPr>
          <p:cNvPr id="67" name="Gruppieren 6" hidden="0"/>
          <p:cNvGrpSpPr/>
          <p:nvPr isPhoto="0" userDrawn="0"/>
        </p:nvGrpSpPr>
        <p:grpSpPr bwMode="auto">
          <a:xfrm>
            <a:off x="11010021" y="3086478"/>
            <a:ext cx="2871947" cy="1668876"/>
            <a:chOff x="9469970" y="2574652"/>
            <a:chExt cx="2542687" cy="1477544"/>
          </a:xfrm>
        </p:grpSpPr>
        <p:grpSp>
          <p:nvGrpSpPr>
            <p:cNvPr id="68" name="Gruppieren 76" hidden="0"/>
            <p:cNvGrpSpPr/>
            <p:nvPr isPhoto="0" userDrawn="0"/>
          </p:nvGrpSpPr>
          <p:grpSpPr bwMode="auto">
            <a:xfrm>
              <a:off x="9521344" y="2608282"/>
              <a:ext cx="2491313" cy="1443914"/>
              <a:chOff x="3380304" y="722554"/>
              <a:chExt cx="2491313" cy="1443914"/>
            </a:xfrm>
          </p:grpSpPr>
          <p:sp>
            <p:nvSpPr>
              <p:cNvPr id="69" name="Rechteck 77" hidden="0"/>
              <p:cNvSpPr/>
              <p:nvPr isPhoto="0" userDrawn="0"/>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70" name="Gerader Verbinder 78" hidden="0"/>
              <p:cNvCxnSpPr>
                <a:cxnSpLocks/>
              </p:cNvCxnSpPr>
              <p:nvPr isPhoto="0" userDrawn="0"/>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1" name="Textfeld 8" hidden="0"/>
            <p:cNvSpPr/>
            <p:nvPr isPhoto="0" userDrawn="0"/>
          </p:nvSpPr>
          <p:spPr bwMode="auto">
            <a:xfrm>
              <a:off x="9469970" y="2838992"/>
              <a:ext cx="2542687" cy="1051133"/>
            </a:xfrm>
            <a:prstGeom prst="rect">
              <a:avLst/>
            </a:prstGeom>
            <a:noFill/>
          </p:spPr>
          <p:txBody>
            <a:bodyPr wrap="square" rtlCol="0">
              <a:spAutoFit/>
            </a:bodyPr>
            <a:lstStyle/>
            <a:p>
              <a:pPr algn="just">
                <a:defRPr/>
              </a:pPr>
              <a:r>
                <a:rPr lang="de-DE" sz="1200"/>
                <a:t>Die von Nesseltieren im Meer gebildeten einzigartigen  Ökosysteme mit einer schier unendlichen Vielfalt an Tier- und Pflanzenarten reagieren sehr empfindlich auf Temperaturschwankungen und eine Versauerung des Wassers. </a:t>
              </a:r>
              <a:endParaRPr/>
            </a:p>
          </p:txBody>
        </p:sp>
        <p:sp>
          <p:nvSpPr>
            <p:cNvPr id="72" name="Rechteck 79" hidden="0"/>
            <p:cNvSpPr/>
            <p:nvPr isPhoto="0" userDrawn="0"/>
          </p:nvSpPr>
          <p:spPr bwMode="auto">
            <a:xfrm>
              <a:off x="9588821" y="2672488"/>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sp>
          <p:nvSpPr>
            <p:cNvPr id="73" name="Textfeld 80" hidden="0"/>
            <p:cNvSpPr/>
            <p:nvPr isPhoto="0" userDrawn="0"/>
          </p:nvSpPr>
          <p:spPr bwMode="auto">
            <a:xfrm>
              <a:off x="9807351" y="2574652"/>
              <a:ext cx="2080725" cy="313693"/>
            </a:xfrm>
            <a:prstGeom prst="rect">
              <a:avLst/>
            </a:prstGeom>
            <a:noFill/>
          </p:spPr>
          <p:txBody>
            <a:bodyPr wrap="square" rtlCol="0">
              <a:spAutoFit/>
            </a:bodyPr>
            <a:lstStyle/>
            <a:p>
              <a:pPr>
                <a:defRPr/>
              </a:pPr>
              <a:r>
                <a:rPr lang="de-DE" sz="1700"/>
                <a:t>Farbenpracht</a:t>
              </a:r>
              <a:endParaRPr/>
            </a:p>
          </p:txBody>
        </p:sp>
      </p:grpSp>
      <p:grpSp>
        <p:nvGrpSpPr>
          <p:cNvPr id="74" name="Gruppieren 7" hidden="0"/>
          <p:cNvGrpSpPr/>
          <p:nvPr isPhoto="0" userDrawn="0"/>
        </p:nvGrpSpPr>
        <p:grpSpPr bwMode="auto">
          <a:xfrm>
            <a:off x="11029044" y="5119565"/>
            <a:ext cx="2813920" cy="1679538"/>
            <a:chOff x="9513324" y="4464073"/>
            <a:chExt cx="2491313" cy="1486984"/>
          </a:xfrm>
        </p:grpSpPr>
        <p:grpSp>
          <p:nvGrpSpPr>
            <p:cNvPr id="75" name="Gruppieren 81" hidden="0"/>
            <p:cNvGrpSpPr/>
            <p:nvPr isPhoto="0" userDrawn="0"/>
          </p:nvGrpSpPr>
          <p:grpSpPr bwMode="auto">
            <a:xfrm>
              <a:off x="9513324" y="4507143"/>
              <a:ext cx="2491313" cy="1443914"/>
              <a:chOff x="3380304" y="722554"/>
              <a:chExt cx="2491313" cy="1443914"/>
            </a:xfrm>
          </p:grpSpPr>
          <p:sp>
            <p:nvSpPr>
              <p:cNvPr id="76" name="Rechteck 82" hidden="0"/>
              <p:cNvSpPr/>
              <p:nvPr isPhoto="0" userDrawn="0"/>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77" name="Gerader Verbinder 83" hidden="0"/>
              <p:cNvCxnSpPr>
                <a:cxnSpLocks/>
              </p:cNvCxnSpPr>
              <p:nvPr isPhoto="0" userDrawn="0"/>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8" name="Rechteck 84" hidden="0"/>
            <p:cNvSpPr/>
            <p:nvPr isPhoto="0" userDrawn="0"/>
          </p:nvSpPr>
          <p:spPr bwMode="auto">
            <a:xfrm>
              <a:off x="9599274" y="4558221"/>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sp>
          <p:nvSpPr>
            <p:cNvPr id="79" name="Textfeld 11" hidden="0"/>
            <p:cNvSpPr/>
            <p:nvPr isPhoto="0" userDrawn="0"/>
          </p:nvSpPr>
          <p:spPr bwMode="auto">
            <a:xfrm>
              <a:off x="9521941" y="4792071"/>
              <a:ext cx="2481739" cy="1062715"/>
            </a:xfrm>
            <a:prstGeom prst="rect">
              <a:avLst/>
            </a:prstGeom>
            <a:noFill/>
          </p:spPr>
          <p:txBody>
            <a:bodyPr wrap="square" rtlCol="0">
              <a:spAutoFit/>
            </a:bodyPr>
            <a:lstStyle/>
            <a:p>
              <a:pPr algn="just">
                <a:defRPr/>
              </a:pPr>
              <a:r>
                <a:rPr lang="de-DE" sz="1200"/>
                <a:t>Weltweit speichert das größte zusammenhängende Waldgebiet der Erde etwa ein Drittel des ausgestoßenen CO</a:t>
              </a:r>
              <a:r>
                <a:rPr lang="de-DE" sz="1200" baseline="-25000"/>
                <a:t>2.  </a:t>
              </a:r>
              <a:endParaRPr lang="de-DE" sz="1250"/>
            </a:p>
            <a:p>
              <a:pPr algn="just">
                <a:defRPr/>
              </a:pPr>
              <a:r>
                <a:rPr lang="de-DE" sz="1200"/>
                <a:t>Im darunterliegenden Permafrostboden sind abgestorbene Pflanzenreste teilweise seit Jahrtausenden konserviert. </a:t>
              </a:r>
              <a:endParaRPr/>
            </a:p>
          </p:txBody>
        </p:sp>
        <p:sp>
          <p:nvSpPr>
            <p:cNvPr id="80" name="Textfeld 85" hidden="0"/>
            <p:cNvSpPr/>
            <p:nvPr isPhoto="0" userDrawn="0"/>
          </p:nvSpPr>
          <p:spPr bwMode="auto">
            <a:xfrm>
              <a:off x="9864476" y="4464073"/>
              <a:ext cx="2080725" cy="313693"/>
            </a:xfrm>
            <a:prstGeom prst="rect">
              <a:avLst/>
            </a:prstGeom>
            <a:noFill/>
          </p:spPr>
          <p:txBody>
            <a:bodyPr wrap="square" rtlCol="0">
              <a:spAutoFit/>
            </a:bodyPr>
            <a:lstStyle/>
            <a:p>
              <a:pPr>
                <a:defRPr/>
              </a:pPr>
              <a:r>
                <a:rPr lang="de-DE" sz="1700"/>
                <a:t>Schützendes Grün</a:t>
              </a:r>
              <a:endParaRPr/>
            </a:p>
          </p:txBody>
        </p:sp>
      </p:grpSp>
      <p:grpSp>
        <p:nvGrpSpPr>
          <p:cNvPr id="81" name="Gruppieren 86" hidden="0"/>
          <p:cNvGrpSpPr/>
          <p:nvPr isPhoto="0" userDrawn="0"/>
        </p:nvGrpSpPr>
        <p:grpSpPr bwMode="auto">
          <a:xfrm>
            <a:off x="4504142" y="5119565"/>
            <a:ext cx="3557785" cy="1729960"/>
            <a:chOff x="3602154" y="4495380"/>
            <a:chExt cx="3149895" cy="1531625"/>
          </a:xfrm>
        </p:grpSpPr>
        <p:grpSp>
          <p:nvGrpSpPr>
            <p:cNvPr id="82" name="Gruppieren 87" hidden="0"/>
            <p:cNvGrpSpPr/>
            <p:nvPr isPhoto="0" userDrawn="0"/>
          </p:nvGrpSpPr>
          <p:grpSpPr bwMode="auto">
            <a:xfrm>
              <a:off x="3627786" y="4521608"/>
              <a:ext cx="2491313" cy="1443914"/>
              <a:chOff x="3380304" y="722554"/>
              <a:chExt cx="2491313" cy="1443914"/>
            </a:xfrm>
          </p:grpSpPr>
          <p:sp>
            <p:nvSpPr>
              <p:cNvPr id="83" name="Rechteck 91" hidden="0"/>
              <p:cNvSpPr/>
              <p:nvPr isPhoto="0" userDrawn="0"/>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84" name="Gerader Verbinder 92" hidden="0"/>
              <p:cNvCxnSpPr>
                <a:cxnSpLocks/>
              </p:cNvCxnSpPr>
              <p:nvPr isPhoto="0" userDrawn="0"/>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5" name="Textfeld 88" hidden="0"/>
            <p:cNvSpPr/>
            <p:nvPr isPhoto="0" userDrawn="0"/>
          </p:nvSpPr>
          <p:spPr bwMode="auto">
            <a:xfrm>
              <a:off x="3602154" y="4814307"/>
              <a:ext cx="2559807" cy="1212698"/>
            </a:xfrm>
            <a:prstGeom prst="rect">
              <a:avLst/>
            </a:prstGeom>
            <a:noFill/>
          </p:spPr>
          <p:txBody>
            <a:bodyPr wrap="square" rtlCol="0">
              <a:spAutoFit/>
            </a:bodyPr>
            <a:lstStyle/>
            <a:p>
              <a:pPr algn="just">
                <a:defRPr/>
              </a:pPr>
              <a:r>
                <a:rPr lang="de-DE" sz="1200"/>
                <a:t>Beim „El Nino-Phänomen“ erwärmt sich die Meeresoberfläche im äquatorialen Pazifik stärker als normal. Dies führt zu Hitze und Trockenheit in Australien, Südostasien und Südafrika. Der Regen, der dort fehlt, geht reichlich über der Westküste Südamerikas nieder. </a:t>
              </a:r>
              <a:endParaRPr/>
            </a:p>
          </p:txBody>
        </p:sp>
        <p:sp>
          <p:nvSpPr>
            <p:cNvPr id="86" name="Rechteck 89" hidden="0"/>
            <p:cNvSpPr/>
            <p:nvPr isPhoto="0" userDrawn="0"/>
          </p:nvSpPr>
          <p:spPr bwMode="auto">
            <a:xfrm>
              <a:off x="3700593" y="4577720"/>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sp>
          <p:nvSpPr>
            <p:cNvPr id="87" name="Textfeld 90" hidden="0"/>
            <p:cNvSpPr/>
            <p:nvPr isPhoto="0" userDrawn="0"/>
          </p:nvSpPr>
          <p:spPr bwMode="auto">
            <a:xfrm>
              <a:off x="3929642" y="4495380"/>
              <a:ext cx="2822408" cy="299740"/>
            </a:xfrm>
            <a:prstGeom prst="rect">
              <a:avLst/>
            </a:prstGeom>
            <a:noFill/>
          </p:spPr>
          <p:txBody>
            <a:bodyPr wrap="square" rtlCol="0">
              <a:spAutoFit/>
            </a:bodyPr>
            <a:lstStyle/>
            <a:p>
              <a:pPr>
                <a:defRPr/>
              </a:pPr>
              <a:r>
                <a:rPr lang="de-DE" sz="1600"/>
                <a:t>Das Wetter spielt verrückt</a:t>
              </a:r>
              <a:endParaRPr/>
            </a:p>
          </p:txBody>
        </p:sp>
      </p:grpSp>
      <p:grpSp>
        <p:nvGrpSpPr>
          <p:cNvPr id="88" name="Gruppieren 123" hidden="0"/>
          <p:cNvGrpSpPr/>
          <p:nvPr isPhoto="0" userDrawn="0"/>
        </p:nvGrpSpPr>
        <p:grpSpPr bwMode="auto">
          <a:xfrm>
            <a:off x="1251201" y="7162583"/>
            <a:ext cx="2932831" cy="1715221"/>
            <a:chOff x="1148666" y="801201"/>
            <a:chExt cx="2596590" cy="1518576"/>
          </a:xfrm>
        </p:grpSpPr>
        <p:sp>
          <p:nvSpPr>
            <p:cNvPr id="89" name="Rechteck 124" hidden="0"/>
            <p:cNvSpPr/>
            <p:nvPr isPhoto="0" userDrawn="0"/>
          </p:nvSpPr>
          <p:spPr bwMode="auto">
            <a:xfrm>
              <a:off x="1148666" y="839095"/>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grpSp>
          <p:nvGrpSpPr>
            <p:cNvPr id="90" name="Gruppieren 125" hidden="0"/>
            <p:cNvGrpSpPr/>
            <p:nvPr isPhoto="0" userDrawn="0"/>
          </p:nvGrpSpPr>
          <p:grpSpPr bwMode="auto">
            <a:xfrm>
              <a:off x="1159496" y="801201"/>
              <a:ext cx="2585760" cy="1518576"/>
              <a:chOff x="1159153" y="800010"/>
              <a:chExt cx="2589200" cy="1518576"/>
            </a:xfrm>
          </p:grpSpPr>
          <p:sp>
            <p:nvSpPr>
              <p:cNvPr id="91" name="Textfeld 126" hidden="0"/>
              <p:cNvSpPr/>
              <p:nvPr isPhoto="0" userDrawn="0"/>
            </p:nvSpPr>
            <p:spPr bwMode="auto">
              <a:xfrm>
                <a:off x="1399608" y="800010"/>
                <a:ext cx="2254757" cy="313693"/>
              </a:xfrm>
              <a:prstGeom prst="rect">
                <a:avLst/>
              </a:prstGeom>
              <a:noFill/>
            </p:spPr>
            <p:txBody>
              <a:bodyPr wrap="square" rtlCol="0">
                <a:spAutoFit/>
              </a:bodyPr>
              <a:lstStyle/>
              <a:p>
                <a:pPr>
                  <a:defRPr/>
                </a:pPr>
                <a:r>
                  <a:rPr lang="de-DE" sz="1700"/>
                  <a:t>Marine Kohlenstoffpumpe</a:t>
                </a:r>
                <a:endParaRPr/>
              </a:p>
            </p:txBody>
          </p:sp>
          <p:pic>
            <p:nvPicPr>
              <p:cNvPr id="92" name="Grafik 127" hidden="0"/>
              <p:cNvPicPr>
                <a:picLocks noChangeAspect="1"/>
              </p:cNvPicPr>
              <p:nvPr isPhoto="0" userDrawn="0"/>
            </p:nvPicPr>
            <p:blipFill>
              <a:blip r:embed="rId8"/>
              <a:stretch/>
            </p:blipFill>
            <p:spPr bwMode="auto">
              <a:xfrm>
                <a:off x="1159153" y="1090728"/>
                <a:ext cx="2480159" cy="1192281"/>
              </a:xfrm>
              <a:prstGeom prst="rect">
                <a:avLst/>
              </a:prstGeom>
            </p:spPr>
          </p:pic>
          <p:sp>
            <p:nvSpPr>
              <p:cNvPr id="93" name="Textfeld 128" hidden="0"/>
              <p:cNvSpPr/>
              <p:nvPr isPhoto="0" userDrawn="0"/>
            </p:nvSpPr>
            <p:spPr bwMode="auto">
              <a:xfrm>
                <a:off x="1863458" y="1129772"/>
                <a:ext cx="621792" cy="329183"/>
              </a:xfrm>
              <a:prstGeom prst="rect">
                <a:avLst/>
              </a:prstGeom>
              <a:noFill/>
            </p:spPr>
            <p:txBody>
              <a:bodyPr wrap="square" rtlCol="0">
                <a:spAutoFit/>
              </a:bodyPr>
              <a:lstStyle/>
              <a:p>
                <a:pPr>
                  <a:defRPr/>
                </a:pPr>
                <a:r>
                  <a:rPr lang="de-DE" sz="1800"/>
                  <a:t>CO</a:t>
                </a:r>
                <a:r>
                  <a:rPr lang="de-DE" sz="1350"/>
                  <a:t>2</a:t>
                </a:r>
                <a:endParaRPr/>
              </a:p>
            </p:txBody>
          </p:sp>
          <p:sp>
            <p:nvSpPr>
              <p:cNvPr id="94" name="Textfeld 129" hidden="0"/>
              <p:cNvSpPr/>
              <p:nvPr isPhoto="0" userDrawn="0"/>
            </p:nvSpPr>
            <p:spPr bwMode="auto">
              <a:xfrm>
                <a:off x="2217026" y="2020726"/>
                <a:ext cx="1531327" cy="297860"/>
              </a:xfrm>
              <a:prstGeom prst="rect">
                <a:avLst/>
              </a:prstGeom>
              <a:noFill/>
            </p:spPr>
            <p:txBody>
              <a:bodyPr wrap="square" rtlCol="0">
                <a:spAutoFit/>
              </a:bodyPr>
              <a:lstStyle/>
              <a:p>
                <a:pPr>
                  <a:defRPr/>
                </a:pPr>
                <a:r>
                  <a:rPr lang="de-DE" sz="1600"/>
                  <a:t>abgelagertes CO</a:t>
                </a:r>
                <a:r>
                  <a:rPr lang="de-DE" sz="1250"/>
                  <a:t>2</a:t>
                </a:r>
                <a:endParaRPr/>
              </a:p>
            </p:txBody>
          </p:sp>
          <p:sp>
            <p:nvSpPr>
              <p:cNvPr id="95" name="Rechteck 130" hidden="0"/>
              <p:cNvSpPr/>
              <p:nvPr isPhoto="0" userDrawn="0"/>
            </p:nvSpPr>
            <p:spPr bwMode="auto">
              <a:xfrm>
                <a:off x="1190632" y="891626"/>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r>
                  <a:rPr lang="de-DE" sz="1600"/>
                  <a:t>A</a:t>
                </a:r>
                <a:endParaRPr/>
              </a:p>
            </p:txBody>
          </p:sp>
        </p:grpSp>
      </p:grpSp>
      <p:grpSp>
        <p:nvGrpSpPr>
          <p:cNvPr id="96" name="Gruppieren 131" hidden="0"/>
          <p:cNvGrpSpPr/>
          <p:nvPr isPhoto="0" userDrawn="0"/>
        </p:nvGrpSpPr>
        <p:grpSpPr bwMode="auto">
          <a:xfrm>
            <a:off x="4504141" y="7152654"/>
            <a:ext cx="3145401" cy="1674660"/>
            <a:chOff x="4766488" y="997962"/>
            <a:chExt cx="2784790" cy="1482665"/>
          </a:xfrm>
        </p:grpSpPr>
        <p:grpSp>
          <p:nvGrpSpPr>
            <p:cNvPr id="97" name="Gruppieren 132" hidden="0"/>
            <p:cNvGrpSpPr/>
            <p:nvPr isPhoto="0" userDrawn="0"/>
          </p:nvGrpSpPr>
          <p:grpSpPr bwMode="auto">
            <a:xfrm>
              <a:off x="4766488" y="1036713"/>
              <a:ext cx="2491313" cy="1443914"/>
              <a:chOff x="3380304" y="722554"/>
              <a:chExt cx="2491313" cy="1443914"/>
            </a:xfrm>
          </p:grpSpPr>
          <p:sp>
            <p:nvSpPr>
              <p:cNvPr id="98" name="Rechteck 136" hidden="0"/>
              <p:cNvSpPr/>
              <p:nvPr isPhoto="0" userDrawn="0"/>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99" name="Gerader Verbinder 137" hidden="0"/>
              <p:cNvCxnSpPr>
                <a:cxnSpLocks/>
              </p:cNvCxnSpPr>
              <p:nvPr isPhoto="0" userDrawn="0"/>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0" name="Rechteck 133" hidden="0"/>
            <p:cNvSpPr/>
            <p:nvPr isPhoto="0" userDrawn="0"/>
          </p:nvSpPr>
          <p:spPr bwMode="auto">
            <a:xfrm>
              <a:off x="4817829" y="1095180"/>
              <a:ext cx="264850"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sp>
          <p:nvSpPr>
            <p:cNvPr id="101" name="Textfeld 134" hidden="0"/>
            <p:cNvSpPr/>
            <p:nvPr isPhoto="0" userDrawn="0"/>
          </p:nvSpPr>
          <p:spPr bwMode="auto">
            <a:xfrm>
              <a:off x="5061590" y="997962"/>
              <a:ext cx="2489688" cy="313693"/>
            </a:xfrm>
            <a:prstGeom prst="rect">
              <a:avLst/>
            </a:prstGeom>
            <a:noFill/>
          </p:spPr>
          <p:txBody>
            <a:bodyPr wrap="square" rtlCol="0">
              <a:spAutoFit/>
            </a:bodyPr>
            <a:lstStyle/>
            <a:p>
              <a:pPr>
                <a:defRPr/>
              </a:pPr>
              <a:r>
                <a:rPr lang="de-DE" sz="1700"/>
                <a:t>Gespeichertes CO</a:t>
              </a:r>
              <a:r>
                <a:rPr lang="de-DE" sz="1700" baseline="-25000"/>
                <a:t>2</a:t>
              </a:r>
              <a:endParaRPr/>
            </a:p>
          </p:txBody>
        </p:sp>
        <p:sp>
          <p:nvSpPr>
            <p:cNvPr id="102" name="Textfeld 135" hidden="0"/>
            <p:cNvSpPr/>
            <p:nvPr isPhoto="0" userDrawn="0"/>
          </p:nvSpPr>
          <p:spPr bwMode="auto">
            <a:xfrm>
              <a:off x="4766488" y="1378971"/>
              <a:ext cx="2491313" cy="889569"/>
            </a:xfrm>
            <a:prstGeom prst="rect">
              <a:avLst/>
            </a:prstGeom>
            <a:noFill/>
          </p:spPr>
          <p:txBody>
            <a:bodyPr wrap="square" rtlCol="0">
              <a:spAutoFit/>
            </a:bodyPr>
            <a:lstStyle/>
            <a:p>
              <a:pPr algn="just">
                <a:defRPr/>
              </a:pPr>
              <a:r>
                <a:rPr lang="de-DE" sz="1200"/>
                <a:t>Plankton an der Oberfläche der Meere nimmt CO</a:t>
              </a:r>
              <a:r>
                <a:rPr lang="de-DE" sz="1200" baseline="-25000"/>
                <a:t>2</a:t>
              </a:r>
              <a:r>
                <a:rPr lang="de-DE" sz="1200"/>
                <a:t> auf. Krill frisst dieses Plankton und lagert durch die Ausscheidungen das CO</a:t>
              </a:r>
              <a:r>
                <a:rPr lang="de-DE" sz="1200" baseline="-25000"/>
                <a:t>2</a:t>
              </a:r>
              <a:r>
                <a:rPr lang="de-DE" sz="1200"/>
                <a:t> am Meeresboden ab. Dies hat einen enormen Einfluss auf den Treibhauseffekt. </a:t>
              </a:r>
              <a:endParaRPr/>
            </a:p>
          </p:txBody>
        </p:sp>
      </p:grpSp>
      <p:grpSp>
        <p:nvGrpSpPr>
          <p:cNvPr id="103" name="Gruppieren 138" hidden="0"/>
          <p:cNvGrpSpPr/>
          <p:nvPr isPhoto="0" userDrawn="0"/>
        </p:nvGrpSpPr>
        <p:grpSpPr bwMode="auto">
          <a:xfrm>
            <a:off x="11068048" y="7152653"/>
            <a:ext cx="2838305" cy="1674659"/>
            <a:chOff x="0" y="0"/>
            <a:chExt cx="2838305" cy="1674659"/>
          </a:xfrm>
        </p:grpSpPr>
        <p:grpSp>
          <p:nvGrpSpPr>
            <p:cNvPr id="104" name="Gruppieren 139" hidden="0"/>
            <p:cNvGrpSpPr/>
            <p:nvPr isPhoto="0" userDrawn="0"/>
          </p:nvGrpSpPr>
          <p:grpSpPr bwMode="auto">
            <a:xfrm>
              <a:off x="0" y="43768"/>
              <a:ext cx="2813920" cy="1630890"/>
              <a:chOff x="0" y="0"/>
              <a:chExt cx="2813920" cy="1630890"/>
            </a:xfrm>
          </p:grpSpPr>
          <p:sp>
            <p:nvSpPr>
              <p:cNvPr id="105" name="Rechteck 142" hidden="0"/>
              <p:cNvSpPr/>
              <p:nvPr isPhoto="0" userDrawn="0"/>
            </p:nvSpPr>
            <p:spPr bwMode="auto">
              <a:xfrm>
                <a:off x="4490" y="0"/>
                <a:ext cx="2809430" cy="163089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106" name="Gerader Verbinder 143" hidden="0"/>
              <p:cNvCxnSpPr>
                <a:cxnSpLocks/>
              </p:cNvCxnSpPr>
              <p:nvPr isPhoto="0" userDrawn="0"/>
            </p:nvCxnSpPr>
            <p:spPr bwMode="auto">
              <a:xfrm>
                <a:off x="0" y="288882"/>
                <a:ext cx="281392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7" name="Textfeld 140" hidden="0"/>
            <p:cNvSpPr/>
            <p:nvPr isPhoto="0" userDrawn="0"/>
          </p:nvSpPr>
          <p:spPr bwMode="auto">
            <a:xfrm>
              <a:off x="333314" y="0"/>
              <a:ext cx="2504991" cy="304835"/>
            </a:xfrm>
            <a:prstGeom prst="rect">
              <a:avLst/>
            </a:prstGeom>
            <a:noFill/>
          </p:spPr>
          <p:txBody>
            <a:bodyPr wrap="square" rtlCol="0">
              <a:spAutoFit/>
            </a:bodyPr>
            <a:lstStyle/>
            <a:p>
              <a:pPr>
                <a:defRPr/>
              </a:pPr>
              <a:r>
                <a:rPr lang="de-DE" sz="1400"/>
                <a:t>Luftströmungen im Norden</a:t>
              </a:r>
              <a:endParaRPr/>
            </a:p>
          </p:txBody>
        </p:sp>
        <p:sp>
          <p:nvSpPr>
            <p:cNvPr id="108" name="Textfeld 141" hidden="0"/>
            <p:cNvSpPr/>
            <p:nvPr isPhoto="0" userDrawn="0"/>
          </p:nvSpPr>
          <p:spPr bwMode="auto">
            <a:xfrm>
              <a:off x="0" y="277946"/>
              <a:ext cx="2813920" cy="276141"/>
            </a:xfrm>
            <a:prstGeom prst="rect">
              <a:avLst/>
            </a:prstGeom>
            <a:noFill/>
          </p:spPr>
          <p:txBody>
            <a:bodyPr wrap="square" rtlCol="0">
              <a:spAutoFit/>
            </a:bodyPr>
            <a:lstStyle/>
            <a:p>
              <a:pPr algn="just">
                <a:defRPr/>
              </a:pPr>
              <a:endParaRPr lang="de-DE" sz="1200"/>
            </a:p>
          </p:txBody>
        </p:sp>
      </p:grpSp>
      <p:sp>
        <p:nvSpPr>
          <p:cNvPr id="109" name="Rechteck 144" hidden="0"/>
          <p:cNvSpPr/>
          <p:nvPr isPhoto="0" userDrawn="0"/>
        </p:nvSpPr>
        <p:spPr bwMode="auto">
          <a:xfrm>
            <a:off x="11127631" y="7257321"/>
            <a:ext cx="299544" cy="1734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sp>
        <p:nvSpPr>
          <p:cNvPr id="110" name="Rechteck 145" hidden="0"/>
          <p:cNvSpPr/>
          <p:nvPr isPhoto="0" userDrawn="0"/>
        </p:nvSpPr>
        <p:spPr bwMode="auto">
          <a:xfrm>
            <a:off x="11027409" y="7476317"/>
            <a:ext cx="2898661" cy="1107996"/>
          </a:xfrm>
          <a:prstGeom prst="rect">
            <a:avLst/>
          </a:prstGeom>
        </p:spPr>
        <p:txBody>
          <a:bodyPr wrap="square">
            <a:spAutoFit/>
          </a:bodyPr>
          <a:lstStyle/>
          <a:p>
            <a:pPr algn="just">
              <a:defRPr/>
            </a:pPr>
            <a:r>
              <a:rPr lang="de-DE" sz="1100">
                <a:solidFill>
                  <a:srgbClr val="000000"/>
                </a:solidFill>
              </a:rPr>
              <a:t>In 7 bis 12 Kilometern Höhe schlängelt sich eine Luftströmung um die Nordhalbkugel. Sie trennt die kalte Luft des Nordens vom wärmeren Süden. Ihre Geschwindigkeit ist inzwischen so langsam, dass sich Großwetterlagen über viele Wochen nicht auflösen. </a:t>
            </a:r>
            <a:endParaRPr lang="de-DE" sz="1100"/>
          </a:p>
        </p:txBody>
      </p:sp>
      <p:sp>
        <p:nvSpPr>
          <p:cNvPr id="111" name="Rechteck 146" hidden="0"/>
          <p:cNvSpPr/>
          <p:nvPr isPhoto="0" userDrawn="0"/>
        </p:nvSpPr>
        <p:spPr bwMode="auto">
          <a:xfrm>
            <a:off x="7765031" y="7500287"/>
            <a:ext cx="2795758" cy="1358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grpSp>
        <p:nvGrpSpPr>
          <p:cNvPr id="112" name="Gruppieren 147" hidden="0"/>
          <p:cNvGrpSpPr/>
          <p:nvPr isPhoto="0" userDrawn="0"/>
        </p:nvGrpSpPr>
        <p:grpSpPr bwMode="auto">
          <a:xfrm>
            <a:off x="7765031" y="7152653"/>
            <a:ext cx="2795758" cy="1701022"/>
            <a:chOff x="2306197" y="4404628"/>
            <a:chExt cx="2475233" cy="1506005"/>
          </a:xfrm>
        </p:grpSpPr>
        <p:grpSp>
          <p:nvGrpSpPr>
            <p:cNvPr id="113" name="Gruppieren 148" hidden="0"/>
            <p:cNvGrpSpPr/>
            <p:nvPr isPhoto="0" userDrawn="0"/>
          </p:nvGrpSpPr>
          <p:grpSpPr bwMode="auto">
            <a:xfrm>
              <a:off x="2306197" y="4404628"/>
              <a:ext cx="2475233" cy="1490600"/>
              <a:chOff x="1148666" y="792409"/>
              <a:chExt cx="2486357" cy="1490600"/>
            </a:xfrm>
          </p:grpSpPr>
          <p:sp>
            <p:nvSpPr>
              <p:cNvPr id="114" name="Rechteck 151" hidden="0"/>
              <p:cNvSpPr/>
              <p:nvPr isPhoto="0" userDrawn="0"/>
            </p:nvSpPr>
            <p:spPr bwMode="auto">
              <a:xfrm>
                <a:off x="1148666" y="839095"/>
                <a:ext cx="248635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sp>
            <p:nvSpPr>
              <p:cNvPr id="115" name="Textfeld 152" hidden="0"/>
              <p:cNvSpPr/>
              <p:nvPr isPhoto="0" userDrawn="0"/>
            </p:nvSpPr>
            <p:spPr bwMode="auto">
              <a:xfrm>
                <a:off x="1364464" y="792409"/>
                <a:ext cx="2198181" cy="313693"/>
              </a:xfrm>
              <a:prstGeom prst="rect">
                <a:avLst/>
              </a:prstGeom>
              <a:noFill/>
            </p:spPr>
            <p:txBody>
              <a:bodyPr wrap="square" rtlCol="0">
                <a:spAutoFit/>
              </a:bodyPr>
              <a:lstStyle/>
              <a:p>
                <a:pPr>
                  <a:defRPr/>
                </a:pPr>
                <a:r>
                  <a:rPr lang="de-DE" sz="1700"/>
                  <a:t>  Jet Streams</a:t>
                </a:r>
                <a:endParaRPr/>
              </a:p>
            </p:txBody>
          </p:sp>
        </p:grpSp>
        <p:sp>
          <p:nvSpPr>
            <p:cNvPr id="116" name="Rechteck 149" hidden="0"/>
            <p:cNvSpPr/>
            <p:nvPr isPhoto="0" userDrawn="0"/>
          </p:nvSpPr>
          <p:spPr bwMode="auto">
            <a:xfrm>
              <a:off x="2370298" y="4501518"/>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pic>
          <p:nvPicPr>
            <p:cNvPr id="117" name="Grafik 150" hidden="0"/>
            <p:cNvPicPr>
              <a:picLocks noChangeAspect="1"/>
            </p:cNvPicPr>
            <p:nvPr isPhoto="0" userDrawn="0"/>
          </p:nvPicPr>
          <p:blipFill>
            <a:blip r:embed="rId9"/>
            <a:stretch/>
          </p:blipFill>
          <p:spPr bwMode="auto">
            <a:xfrm>
              <a:off x="2393434" y="4765156"/>
              <a:ext cx="2288651" cy="1145477"/>
            </a:xfrm>
            <a:prstGeom prst="rect">
              <a:avLst/>
            </a:prstGeom>
          </p:spPr>
        </p:pic>
      </p:grpSp>
      <p:sp>
        <p:nvSpPr>
          <p:cNvPr id="118" name="Textfeld 10" hidden="0"/>
          <p:cNvSpPr/>
          <p:nvPr isPhoto="0" userDrawn="0"/>
        </p:nvSpPr>
        <p:spPr bwMode="auto">
          <a:xfrm>
            <a:off x="1145337" y="539532"/>
            <a:ext cx="3301068" cy="337015"/>
          </a:xfrm>
          <a:prstGeom prst="rect">
            <a:avLst/>
          </a:prstGeom>
          <a:noFill/>
        </p:spPr>
        <p:txBody>
          <a:bodyPr wrap="square" rtlCol="0">
            <a:spAutoFit/>
          </a:bodyPr>
          <a:lstStyle>
            <a:defPPr>
              <a:defRPr lang="de-DE"/>
            </a:defPPr>
            <a:lvl1pPr>
              <a:defRPr sz="1400">
                <a:solidFill>
                  <a:schemeClr val="accent6">
                    <a:lumMod val="50000"/>
                  </a:schemeClr>
                </a:solidFill>
                <a:latin typeface="Open Sans"/>
                <a:ea typeface="Open Sans"/>
                <a:cs typeface="Open Sans"/>
              </a:defRPr>
            </a:lvl1pPr>
          </a:lstStyle>
          <a:p>
            <a:pPr>
              <a:defRPr/>
            </a:pPr>
            <a:r>
              <a:rPr lang="de-DE" sz="1600"/>
              <a:t>Spielkarten zu Aktivität 12</a:t>
            </a:r>
            <a:endParaRPr/>
          </a:p>
        </p:txBody>
      </p:sp>
      <p:sp>
        <p:nvSpPr>
          <p:cNvPr id="119" name="Textfeld 61" hidden="0"/>
          <p:cNvSpPr/>
          <p:nvPr isPhoto="0" userDrawn="0"/>
        </p:nvSpPr>
        <p:spPr bwMode="auto">
          <a:xfrm>
            <a:off x="7809152" y="1061799"/>
            <a:ext cx="307801" cy="369332"/>
          </a:xfrm>
          <a:prstGeom prst="rect">
            <a:avLst/>
          </a:prstGeom>
          <a:noFill/>
        </p:spPr>
        <p:txBody>
          <a:bodyPr wrap="square">
            <a:spAutoFit/>
          </a:bodyPr>
          <a:lstStyle/>
          <a:p>
            <a:pPr>
              <a:defRPr/>
            </a:pPr>
            <a:r>
              <a:rPr lang="de-DE" sz="1800">
                <a:solidFill>
                  <a:schemeClr val="bg1"/>
                </a:solidFill>
              </a:rPr>
              <a:t>A</a:t>
            </a:r>
            <a:endParaRPr/>
          </a:p>
        </p:txBody>
      </p:sp>
      <p:sp>
        <p:nvSpPr>
          <p:cNvPr id="120" name="Textfeld 62" hidden="0"/>
          <p:cNvSpPr/>
          <p:nvPr isPhoto="0" userDrawn="0"/>
        </p:nvSpPr>
        <p:spPr bwMode="auto">
          <a:xfrm>
            <a:off x="7803486" y="3098509"/>
            <a:ext cx="307801" cy="369332"/>
          </a:xfrm>
          <a:prstGeom prst="rect">
            <a:avLst/>
          </a:prstGeom>
          <a:noFill/>
        </p:spPr>
        <p:txBody>
          <a:bodyPr wrap="square">
            <a:spAutoFit/>
          </a:bodyPr>
          <a:lstStyle/>
          <a:p>
            <a:pPr>
              <a:defRPr/>
            </a:pPr>
            <a:r>
              <a:rPr lang="de-DE" sz="1800">
                <a:solidFill>
                  <a:schemeClr val="bg1"/>
                </a:solidFill>
              </a:rPr>
              <a:t>A</a:t>
            </a:r>
            <a:endParaRPr/>
          </a:p>
        </p:txBody>
      </p:sp>
      <p:sp>
        <p:nvSpPr>
          <p:cNvPr id="121" name="Textfeld 63" hidden="0"/>
          <p:cNvSpPr/>
          <p:nvPr isPhoto="0" userDrawn="0"/>
        </p:nvSpPr>
        <p:spPr bwMode="auto">
          <a:xfrm>
            <a:off x="7824925" y="5113731"/>
            <a:ext cx="307801" cy="369332"/>
          </a:xfrm>
          <a:prstGeom prst="rect">
            <a:avLst/>
          </a:prstGeom>
          <a:noFill/>
        </p:spPr>
        <p:txBody>
          <a:bodyPr wrap="square">
            <a:spAutoFit/>
          </a:bodyPr>
          <a:lstStyle/>
          <a:p>
            <a:pPr>
              <a:defRPr/>
            </a:pPr>
            <a:r>
              <a:rPr lang="de-DE" sz="1800">
                <a:solidFill>
                  <a:schemeClr val="bg1"/>
                </a:solidFill>
              </a:rPr>
              <a:t>A</a:t>
            </a:r>
            <a:endParaRPr/>
          </a:p>
        </p:txBody>
      </p:sp>
      <p:sp>
        <p:nvSpPr>
          <p:cNvPr id="122" name="Textfeld 64" hidden="0"/>
          <p:cNvSpPr/>
          <p:nvPr isPhoto="0" userDrawn="0"/>
        </p:nvSpPr>
        <p:spPr bwMode="auto">
          <a:xfrm>
            <a:off x="7824925" y="7158186"/>
            <a:ext cx="307801" cy="369332"/>
          </a:xfrm>
          <a:prstGeom prst="rect">
            <a:avLst/>
          </a:prstGeom>
          <a:noFill/>
        </p:spPr>
        <p:txBody>
          <a:bodyPr wrap="square">
            <a:spAutoFit/>
          </a:bodyPr>
          <a:lstStyle/>
          <a:p>
            <a:pPr>
              <a:defRPr/>
            </a:pPr>
            <a:r>
              <a:rPr lang="de-DE" sz="1800">
                <a:solidFill>
                  <a:schemeClr val="bg1"/>
                </a:solidFill>
              </a:rPr>
              <a:t>A</a:t>
            </a:r>
            <a:endParaRPr/>
          </a:p>
        </p:txBody>
      </p:sp>
      <p:sp>
        <p:nvSpPr>
          <p:cNvPr id="123" name="Textfeld 94" hidden="0"/>
          <p:cNvSpPr/>
          <p:nvPr isPhoto="0" userDrawn="0"/>
        </p:nvSpPr>
        <p:spPr bwMode="auto">
          <a:xfrm>
            <a:off x="4584186" y="994720"/>
            <a:ext cx="330685" cy="369332"/>
          </a:xfrm>
          <a:prstGeom prst="rect">
            <a:avLst/>
          </a:prstGeom>
          <a:noFill/>
        </p:spPr>
        <p:txBody>
          <a:bodyPr wrap="square">
            <a:spAutoFit/>
          </a:bodyPr>
          <a:lstStyle/>
          <a:p>
            <a:pPr>
              <a:defRPr/>
            </a:pPr>
            <a:r>
              <a:rPr lang="de-DE">
                <a:solidFill>
                  <a:schemeClr val="bg1"/>
                </a:solidFill>
              </a:rPr>
              <a:t>B</a:t>
            </a:r>
            <a:endParaRPr lang="de-DE" sz="1800">
              <a:solidFill>
                <a:schemeClr val="bg1"/>
              </a:solidFill>
            </a:endParaRPr>
          </a:p>
        </p:txBody>
      </p:sp>
      <p:sp>
        <p:nvSpPr>
          <p:cNvPr id="124" name="Textfeld 95" hidden="0"/>
          <p:cNvSpPr/>
          <p:nvPr isPhoto="0" userDrawn="0"/>
        </p:nvSpPr>
        <p:spPr bwMode="auto">
          <a:xfrm>
            <a:off x="4596665" y="3040830"/>
            <a:ext cx="330685" cy="369332"/>
          </a:xfrm>
          <a:prstGeom prst="rect">
            <a:avLst/>
          </a:prstGeom>
          <a:noFill/>
        </p:spPr>
        <p:txBody>
          <a:bodyPr wrap="square">
            <a:spAutoFit/>
          </a:bodyPr>
          <a:lstStyle/>
          <a:p>
            <a:pPr>
              <a:defRPr/>
            </a:pPr>
            <a:r>
              <a:rPr lang="de-DE">
                <a:solidFill>
                  <a:schemeClr val="bg1"/>
                </a:solidFill>
              </a:rPr>
              <a:t>B</a:t>
            </a:r>
            <a:endParaRPr lang="de-DE" sz="1800">
              <a:solidFill>
                <a:schemeClr val="bg1"/>
              </a:solidFill>
            </a:endParaRPr>
          </a:p>
        </p:txBody>
      </p:sp>
      <p:sp>
        <p:nvSpPr>
          <p:cNvPr id="125" name="Textfeld 96" hidden="0"/>
          <p:cNvSpPr/>
          <p:nvPr isPhoto="0" userDrawn="0"/>
        </p:nvSpPr>
        <p:spPr bwMode="auto">
          <a:xfrm>
            <a:off x="4608764" y="5113731"/>
            <a:ext cx="330685" cy="369332"/>
          </a:xfrm>
          <a:prstGeom prst="rect">
            <a:avLst/>
          </a:prstGeom>
          <a:noFill/>
        </p:spPr>
        <p:txBody>
          <a:bodyPr wrap="square">
            <a:spAutoFit/>
          </a:bodyPr>
          <a:lstStyle/>
          <a:p>
            <a:pPr>
              <a:defRPr/>
            </a:pPr>
            <a:r>
              <a:rPr lang="de-DE">
                <a:solidFill>
                  <a:schemeClr val="bg1"/>
                </a:solidFill>
              </a:rPr>
              <a:t>B</a:t>
            </a:r>
            <a:endParaRPr lang="de-DE" sz="1800">
              <a:solidFill>
                <a:schemeClr val="bg1"/>
              </a:solidFill>
            </a:endParaRPr>
          </a:p>
        </p:txBody>
      </p:sp>
      <p:sp>
        <p:nvSpPr>
          <p:cNvPr id="126" name="Textfeld 97" hidden="0"/>
          <p:cNvSpPr/>
          <p:nvPr isPhoto="0" userDrawn="0"/>
        </p:nvSpPr>
        <p:spPr bwMode="auto">
          <a:xfrm>
            <a:off x="4562376" y="7167511"/>
            <a:ext cx="330685" cy="369332"/>
          </a:xfrm>
          <a:prstGeom prst="rect">
            <a:avLst/>
          </a:prstGeom>
          <a:noFill/>
        </p:spPr>
        <p:txBody>
          <a:bodyPr wrap="square">
            <a:spAutoFit/>
          </a:bodyPr>
          <a:lstStyle/>
          <a:p>
            <a:pPr>
              <a:defRPr/>
            </a:pPr>
            <a:r>
              <a:rPr lang="de-DE">
                <a:solidFill>
                  <a:schemeClr val="bg1"/>
                </a:solidFill>
              </a:rPr>
              <a:t>B</a:t>
            </a:r>
            <a:endParaRPr lang="de-DE" sz="1800">
              <a:solidFill>
                <a:schemeClr val="bg1"/>
              </a:solidFill>
            </a:endParaRPr>
          </a:p>
        </p:txBody>
      </p:sp>
      <p:sp>
        <p:nvSpPr>
          <p:cNvPr id="127" name="Textfeld 98" hidden="0"/>
          <p:cNvSpPr/>
          <p:nvPr isPhoto="0" userDrawn="0"/>
        </p:nvSpPr>
        <p:spPr bwMode="auto">
          <a:xfrm>
            <a:off x="11145366" y="1063595"/>
            <a:ext cx="330685" cy="369332"/>
          </a:xfrm>
          <a:prstGeom prst="rect">
            <a:avLst/>
          </a:prstGeom>
          <a:noFill/>
        </p:spPr>
        <p:txBody>
          <a:bodyPr wrap="square">
            <a:spAutoFit/>
          </a:bodyPr>
          <a:lstStyle/>
          <a:p>
            <a:pPr>
              <a:defRPr/>
            </a:pPr>
            <a:r>
              <a:rPr lang="de-DE">
                <a:solidFill>
                  <a:schemeClr val="bg1"/>
                </a:solidFill>
              </a:rPr>
              <a:t>B</a:t>
            </a:r>
            <a:endParaRPr lang="de-DE" sz="1800">
              <a:solidFill>
                <a:schemeClr val="bg1"/>
              </a:solidFill>
            </a:endParaRPr>
          </a:p>
        </p:txBody>
      </p:sp>
      <p:sp>
        <p:nvSpPr>
          <p:cNvPr id="128" name="Textfeld 99" hidden="0"/>
          <p:cNvSpPr/>
          <p:nvPr isPhoto="0" userDrawn="0"/>
        </p:nvSpPr>
        <p:spPr bwMode="auto">
          <a:xfrm>
            <a:off x="11136235" y="3100068"/>
            <a:ext cx="330685" cy="369332"/>
          </a:xfrm>
          <a:prstGeom prst="rect">
            <a:avLst/>
          </a:prstGeom>
          <a:noFill/>
        </p:spPr>
        <p:txBody>
          <a:bodyPr wrap="square">
            <a:spAutoFit/>
          </a:bodyPr>
          <a:lstStyle/>
          <a:p>
            <a:pPr>
              <a:defRPr/>
            </a:pPr>
            <a:r>
              <a:rPr lang="de-DE">
                <a:solidFill>
                  <a:schemeClr val="bg1"/>
                </a:solidFill>
              </a:rPr>
              <a:t>B</a:t>
            </a:r>
            <a:endParaRPr lang="de-DE" sz="1800">
              <a:solidFill>
                <a:schemeClr val="bg1"/>
              </a:solidFill>
            </a:endParaRPr>
          </a:p>
        </p:txBody>
      </p:sp>
      <p:sp>
        <p:nvSpPr>
          <p:cNvPr id="129" name="Textfeld 100" hidden="0"/>
          <p:cNvSpPr/>
          <p:nvPr isPhoto="0" userDrawn="0"/>
        </p:nvSpPr>
        <p:spPr bwMode="auto">
          <a:xfrm>
            <a:off x="11128618" y="5121538"/>
            <a:ext cx="330685" cy="369332"/>
          </a:xfrm>
          <a:prstGeom prst="rect">
            <a:avLst/>
          </a:prstGeom>
          <a:noFill/>
        </p:spPr>
        <p:txBody>
          <a:bodyPr wrap="square">
            <a:spAutoFit/>
          </a:bodyPr>
          <a:lstStyle/>
          <a:p>
            <a:pPr>
              <a:defRPr/>
            </a:pPr>
            <a:r>
              <a:rPr lang="de-DE">
                <a:solidFill>
                  <a:schemeClr val="bg1"/>
                </a:solidFill>
              </a:rPr>
              <a:t>B</a:t>
            </a:r>
            <a:endParaRPr lang="de-DE" sz="1800">
              <a:solidFill>
                <a:schemeClr val="bg1"/>
              </a:solidFill>
            </a:endParaRPr>
          </a:p>
        </p:txBody>
      </p:sp>
      <p:sp>
        <p:nvSpPr>
          <p:cNvPr id="130" name="Textfeld 101" hidden="0"/>
          <p:cNvSpPr/>
          <p:nvPr isPhoto="0" userDrawn="0"/>
        </p:nvSpPr>
        <p:spPr bwMode="auto">
          <a:xfrm>
            <a:off x="11130153" y="7159433"/>
            <a:ext cx="330685" cy="369332"/>
          </a:xfrm>
          <a:prstGeom prst="rect">
            <a:avLst/>
          </a:prstGeom>
          <a:noFill/>
        </p:spPr>
        <p:txBody>
          <a:bodyPr wrap="square">
            <a:spAutoFit/>
          </a:bodyPr>
          <a:lstStyle/>
          <a:p>
            <a:pPr>
              <a:defRPr/>
            </a:pPr>
            <a:r>
              <a:rPr lang="de-DE">
                <a:solidFill>
                  <a:schemeClr val="bg1"/>
                </a:solidFill>
              </a:rPr>
              <a:t>B</a:t>
            </a:r>
            <a:endParaRPr lang="de-DE" sz="18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grpSp>
        <p:nvGrpSpPr>
          <p:cNvPr id="4" name="Gruppieren 3" hidden="0"/>
          <p:cNvGrpSpPr/>
          <p:nvPr isPhoto="0" userDrawn="0"/>
        </p:nvGrpSpPr>
        <p:grpSpPr bwMode="auto">
          <a:xfrm>
            <a:off x="4504141" y="1053391"/>
            <a:ext cx="2857269" cy="1813215"/>
            <a:chOff x="3587422" y="623380"/>
            <a:chExt cx="2529690" cy="1605336"/>
          </a:xfrm>
        </p:grpSpPr>
        <p:grpSp>
          <p:nvGrpSpPr>
            <p:cNvPr id="5" name="Gruppieren 55" hidden="0"/>
            <p:cNvGrpSpPr/>
            <p:nvPr isPhoto="0" userDrawn="0"/>
          </p:nvGrpSpPr>
          <p:grpSpPr bwMode="auto">
            <a:xfrm>
              <a:off x="3625800" y="623380"/>
              <a:ext cx="2491313" cy="1443914"/>
              <a:chOff x="3380304" y="722554"/>
              <a:chExt cx="2491313" cy="1443914"/>
            </a:xfrm>
          </p:grpSpPr>
          <p:sp>
            <p:nvSpPr>
              <p:cNvPr id="6" name="Rechteck 56" hidden="0"/>
              <p:cNvSpPr/>
              <p:nvPr isPhoto="0" userDrawn="0"/>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7" name="Gerader Verbinder 57" hidden="0"/>
              <p:cNvCxnSpPr>
                <a:cxnSpLocks/>
              </p:cNvCxnSpPr>
              <p:nvPr isPhoto="0" userDrawn="0"/>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feld 1" hidden="0"/>
            <p:cNvSpPr/>
            <p:nvPr isPhoto="0" userDrawn="0"/>
          </p:nvSpPr>
          <p:spPr bwMode="auto">
            <a:xfrm>
              <a:off x="3587422" y="846675"/>
              <a:ext cx="2529690" cy="1382040"/>
            </a:xfrm>
            <a:prstGeom prst="rect">
              <a:avLst/>
            </a:prstGeom>
            <a:noFill/>
          </p:spPr>
          <p:txBody>
            <a:bodyPr wrap="square" rtlCol="0">
              <a:spAutoFit/>
            </a:bodyPr>
            <a:lstStyle/>
            <a:p>
              <a:pPr algn="just">
                <a:defRPr/>
              </a:pPr>
              <a:r>
                <a:rPr lang="de-DE" sz="1200"/>
                <a:t>Wenn es im Meer keine unterschiedlichen Konzentrationen von Salz gibt und die Temperaturen sich angleichen, dann ändert sich das Strömungsverhalten der Ozeane oder sie versiegen ganz. Ohne den Golfstrom wäre es z.B. in Europa 7-10°C kühler als heute. </a:t>
              </a:r>
              <a:endParaRPr/>
            </a:p>
            <a:p>
              <a:pPr>
                <a:defRPr/>
              </a:pPr>
              <a:endParaRPr lang="de-DE" sz="1250"/>
            </a:p>
          </p:txBody>
        </p:sp>
      </p:grpSp>
      <p:grpSp>
        <p:nvGrpSpPr>
          <p:cNvPr id="9" name="Gruppieren 4" hidden="0"/>
          <p:cNvGrpSpPr/>
          <p:nvPr isPhoto="0" userDrawn="0"/>
        </p:nvGrpSpPr>
        <p:grpSpPr bwMode="auto">
          <a:xfrm>
            <a:off x="4504141" y="3086479"/>
            <a:ext cx="2835595" cy="1630891"/>
            <a:chOff x="3606609" y="2630359"/>
            <a:chExt cx="2510503" cy="1443914"/>
          </a:xfrm>
        </p:grpSpPr>
        <p:grpSp>
          <p:nvGrpSpPr>
            <p:cNvPr id="10" name="Gruppieren 58" hidden="0"/>
            <p:cNvGrpSpPr/>
            <p:nvPr isPhoto="0" userDrawn="0"/>
          </p:nvGrpSpPr>
          <p:grpSpPr bwMode="auto">
            <a:xfrm>
              <a:off x="3625799" y="2630359"/>
              <a:ext cx="2491313" cy="1443914"/>
              <a:chOff x="3380304" y="722554"/>
              <a:chExt cx="2491313" cy="1443914"/>
            </a:xfrm>
          </p:grpSpPr>
          <p:sp>
            <p:nvSpPr>
              <p:cNvPr id="11" name="Rechteck 59" hidden="0"/>
              <p:cNvSpPr/>
              <p:nvPr isPhoto="0" userDrawn="0"/>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12" name="Gerader Verbinder 60" hidden="0"/>
              <p:cNvCxnSpPr>
                <a:cxnSpLocks/>
              </p:cNvCxnSpPr>
              <p:nvPr isPhoto="0" userDrawn="0"/>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Textfeld 2" hidden="0"/>
            <p:cNvSpPr/>
            <p:nvPr isPhoto="0" userDrawn="0"/>
          </p:nvSpPr>
          <p:spPr bwMode="auto">
            <a:xfrm>
              <a:off x="3606609" y="2897635"/>
              <a:ext cx="2510503" cy="1066688"/>
            </a:xfrm>
            <a:prstGeom prst="rect">
              <a:avLst/>
            </a:prstGeom>
            <a:noFill/>
          </p:spPr>
          <p:txBody>
            <a:bodyPr wrap="square" rtlCol="0">
              <a:spAutoFit/>
            </a:bodyPr>
            <a:lstStyle/>
            <a:p>
              <a:pPr algn="just">
                <a:defRPr/>
              </a:pPr>
              <a:r>
                <a:rPr lang="de-DE" sz="1200"/>
                <a:t>Die Erderwärmung führt zu einer Verlagerung der ITC und folglich auch des Monsuns. So könnten viele Gebiete auf der Erde trockener werden oder aber ergrünen</a:t>
              </a:r>
              <a:r>
                <a:rPr lang="de-DE" sz="1250"/>
                <a:t>. Eine enorme Folge für die dortigen Ökosysteme!  </a:t>
              </a:r>
              <a:endParaRPr lang="de-DE" sz="1200"/>
            </a:p>
          </p:txBody>
        </p:sp>
      </p:grpSp>
      <p:sp>
        <p:nvSpPr>
          <p:cNvPr id="14" name="Rechteck 65" hidden="0"/>
          <p:cNvSpPr/>
          <p:nvPr isPhoto="0" userDrawn="0"/>
        </p:nvSpPr>
        <p:spPr bwMode="auto">
          <a:xfrm>
            <a:off x="4602848" y="1103043"/>
            <a:ext cx="299544" cy="1734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r>
              <a:rPr lang="de-DE" sz="1600"/>
              <a:t>C</a:t>
            </a:r>
            <a:endParaRPr/>
          </a:p>
        </p:txBody>
      </p:sp>
      <p:sp>
        <p:nvSpPr>
          <p:cNvPr id="15" name="Rechteck 66" hidden="0"/>
          <p:cNvSpPr/>
          <p:nvPr isPhoto="0" userDrawn="0"/>
        </p:nvSpPr>
        <p:spPr bwMode="auto">
          <a:xfrm>
            <a:off x="4601635" y="3147746"/>
            <a:ext cx="299544" cy="1734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sp>
        <p:nvSpPr>
          <p:cNvPr id="16" name="Textfeld 67" hidden="0"/>
          <p:cNvSpPr/>
          <p:nvPr isPhoto="0" userDrawn="0"/>
        </p:nvSpPr>
        <p:spPr bwMode="auto">
          <a:xfrm>
            <a:off x="4960971" y="1044148"/>
            <a:ext cx="2371712" cy="276999"/>
          </a:xfrm>
          <a:prstGeom prst="rect">
            <a:avLst/>
          </a:prstGeom>
          <a:noFill/>
        </p:spPr>
        <p:txBody>
          <a:bodyPr wrap="square" rtlCol="0">
            <a:spAutoFit/>
          </a:bodyPr>
          <a:lstStyle/>
          <a:p>
            <a:pPr>
              <a:defRPr/>
            </a:pPr>
            <a:r>
              <a:rPr lang="de-DE" sz="1200"/>
              <a:t>Meeresströmungen ändern sich</a:t>
            </a:r>
            <a:endParaRPr/>
          </a:p>
        </p:txBody>
      </p:sp>
      <p:sp>
        <p:nvSpPr>
          <p:cNvPr id="17" name="Textfeld 68" hidden="0"/>
          <p:cNvSpPr/>
          <p:nvPr isPhoto="0" userDrawn="0"/>
        </p:nvSpPr>
        <p:spPr bwMode="auto">
          <a:xfrm>
            <a:off x="4922852" y="3057734"/>
            <a:ext cx="2507877" cy="354314"/>
          </a:xfrm>
          <a:prstGeom prst="rect">
            <a:avLst/>
          </a:prstGeom>
          <a:noFill/>
        </p:spPr>
        <p:txBody>
          <a:bodyPr wrap="square" rtlCol="0">
            <a:spAutoFit/>
          </a:bodyPr>
          <a:lstStyle/>
          <a:p>
            <a:pPr>
              <a:defRPr/>
            </a:pPr>
            <a:r>
              <a:rPr lang="de-DE" sz="1700"/>
              <a:t>Dürren entstehen</a:t>
            </a:r>
            <a:endParaRPr/>
          </a:p>
        </p:txBody>
      </p:sp>
      <p:grpSp>
        <p:nvGrpSpPr>
          <p:cNvPr id="18" name="Gruppieren 9" hidden="0"/>
          <p:cNvGrpSpPr/>
          <p:nvPr isPhoto="0" userDrawn="0"/>
        </p:nvGrpSpPr>
        <p:grpSpPr bwMode="auto">
          <a:xfrm>
            <a:off x="11010021" y="1089966"/>
            <a:ext cx="2871981" cy="1646845"/>
            <a:chOff x="0" y="0"/>
            <a:chExt cx="2871981" cy="1646845"/>
          </a:xfrm>
        </p:grpSpPr>
        <p:sp>
          <p:nvSpPr>
            <p:cNvPr id="19" name="Rechteck 74" hidden="0"/>
            <p:cNvSpPr/>
            <p:nvPr isPhoto="0" userDrawn="0"/>
          </p:nvSpPr>
          <p:spPr bwMode="auto">
            <a:xfrm>
              <a:off x="100462" y="73959"/>
              <a:ext cx="299543" cy="17349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grpSp>
          <p:nvGrpSpPr>
            <p:cNvPr id="20" name="Gruppieren 5" hidden="0"/>
            <p:cNvGrpSpPr/>
            <p:nvPr isPhoto="0" userDrawn="0"/>
          </p:nvGrpSpPr>
          <p:grpSpPr bwMode="auto">
            <a:xfrm>
              <a:off x="0" y="0"/>
              <a:ext cx="2871981" cy="1646845"/>
              <a:chOff x="0" y="0"/>
              <a:chExt cx="2871981" cy="1646845"/>
            </a:xfrm>
          </p:grpSpPr>
          <p:sp>
            <p:nvSpPr>
              <p:cNvPr id="21" name="Textfeld 70" hidden="0"/>
              <p:cNvSpPr/>
              <p:nvPr isPhoto="0" userDrawn="0"/>
            </p:nvSpPr>
            <p:spPr bwMode="auto">
              <a:xfrm>
                <a:off x="0" y="263940"/>
                <a:ext cx="2871981" cy="1382904"/>
              </a:xfrm>
              <a:prstGeom prst="rect">
                <a:avLst/>
              </a:prstGeom>
              <a:noFill/>
            </p:spPr>
            <p:txBody>
              <a:bodyPr wrap="square" rtlCol="0">
                <a:spAutoFit/>
              </a:bodyPr>
              <a:lstStyle/>
              <a:p>
                <a:pPr>
                  <a:defRPr/>
                </a:pPr>
                <a:r>
                  <a:rPr lang="de-DE" sz="1200"/>
                  <a:t>Durch die Abholzung der Tropischen Regenwälder wird das in ihnen gespeicherte </a:t>
                </a:r>
                <a:r>
                  <a:rPr lang="de-DE" sz="1100"/>
                  <a:t>CO</a:t>
                </a:r>
                <a:r>
                  <a:rPr lang="de-DE" sz="1100" baseline="-25000"/>
                  <a:t>2 </a:t>
                </a:r>
                <a:r>
                  <a:rPr lang="de-DE" sz="1200"/>
                  <a:t>wieder frei gesetzt. Gleichzeitig fehlen die Pflanzen für die Photosynthese. Es wird somit weniger </a:t>
                </a:r>
                <mc:AlternateContent xmlns:mc="http://schemas.openxmlformats.org/markup-compatibility/2006" xmlns:m="http://schemas.openxmlformats.org/officeDocument/2006/math">
                  <mc:Choice xmlns:a14="http://schemas.microsoft.com/office/drawing/2010/main" Requires="a14">
                    <a14:m>
                      <m:oMathPara>
                        <m:oMathParaPr/>
                        <m:oMath>
                          <m:sSub>
                            <m:sSubPr>
                              <m:ctrlPr>
                                <a:rPr lang="de-DE" sz="1200" i="1">
                                  <a:latin typeface="Cambria Math"/>
                                  <a:ea typeface="Cambria Math"/>
                                  <a:cs typeface="Cambria Math"/>
                                </a:rPr>
                              </m:ctrlPr>
                            </m:sSubPr>
                            <m:e>
                              <m:r>
                                <m:rPr/>
                                <a:rPr lang="de-DE" sz="1200" i="1">
                                  <a:latin typeface="Cambria Math"/>
                                </a:rPr>
                                <m:t>𝐶𝑂</m:t>
                              </m:r>
                            </m:e>
                            <m:sub>
                              <m:r>
                                <m:rPr/>
                                <a:rPr lang="de-DE" sz="1200" i="1">
                                  <a:latin typeface="Cambria Math"/>
                                </a:rPr>
                                <m:t>2</m:t>
                              </m:r>
                            </m:sub>
                          </m:sSub>
                        </m:oMath>
                      </m:oMathPara>
                    </a14:m>
                  </mc:Choice>
                  <mc:Fallback/>
                </mc:AlternateContent>
                <a:r>
                  <a:rPr lang="de-DE" sz="1200"/>
                  <a:t> aus der Atmosphäre entnommen. Außerdem verdunstet weniger Wasser.</a:t>
                </a:r>
                <a:endParaRPr/>
              </a:p>
            </p:txBody>
          </p:sp>
          <p:grpSp>
            <p:nvGrpSpPr>
              <p:cNvPr id="22" name="Gruppieren 71" hidden="0"/>
              <p:cNvGrpSpPr/>
              <p:nvPr isPhoto="0" userDrawn="0"/>
            </p:nvGrpSpPr>
            <p:grpSpPr bwMode="auto">
              <a:xfrm>
                <a:off x="32298" y="8333"/>
                <a:ext cx="2813920" cy="1630890"/>
                <a:chOff x="0" y="0"/>
                <a:chExt cx="2813920" cy="1630890"/>
              </a:xfrm>
            </p:grpSpPr>
            <p:sp>
              <p:nvSpPr>
                <p:cNvPr id="23" name="Rechteck 72" hidden="0"/>
                <p:cNvSpPr/>
                <p:nvPr isPhoto="0" userDrawn="0"/>
              </p:nvSpPr>
              <p:spPr bwMode="auto">
                <a:xfrm>
                  <a:off x="4490" y="0"/>
                  <a:ext cx="2809429" cy="163089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24" name="Gerader Verbinder 73" hidden="0"/>
                <p:cNvCxnSpPr>
                  <a:cxnSpLocks/>
                </p:cNvCxnSpPr>
                <p:nvPr isPhoto="0" userDrawn="0"/>
              </p:nvCxnSpPr>
              <p:spPr bwMode="auto">
                <a:xfrm>
                  <a:off x="0" y="288882"/>
                  <a:ext cx="281392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5" name="Textfeld 75" hidden="0"/>
              <p:cNvSpPr/>
              <p:nvPr isPhoto="0" userDrawn="0"/>
            </p:nvSpPr>
            <p:spPr bwMode="auto">
              <a:xfrm>
                <a:off x="368328" y="0"/>
                <a:ext cx="2481023" cy="307776"/>
              </a:xfrm>
              <a:prstGeom prst="rect">
                <a:avLst/>
              </a:prstGeom>
              <a:noFill/>
            </p:spPr>
            <p:txBody>
              <a:bodyPr wrap="square" rtlCol="0">
                <a:spAutoFit/>
              </a:bodyPr>
              <a:lstStyle/>
              <a:p>
                <a:pPr>
                  <a:defRPr/>
                </a:pPr>
                <a:r>
                  <a:rPr lang="de-DE" sz="1400"/>
                  <a:t>Ein </a:t>
                </a:r>
                <a:r>
                  <a:rPr lang="de-DE" sz="1200"/>
                  <a:t>CO</a:t>
                </a:r>
                <a:r>
                  <a:rPr lang="de-DE" sz="1200" baseline="-25000"/>
                  <a:t>2 </a:t>
                </a:r>
                <a:r>
                  <a:rPr lang="de-DE" sz="1400"/>
                  <a:t>-Puffer verschwindet</a:t>
                </a:r>
                <a:endParaRPr lang="de-DE" sz="1200"/>
              </a:p>
            </p:txBody>
          </p:sp>
        </p:grpSp>
      </p:grpSp>
      <p:grpSp>
        <p:nvGrpSpPr>
          <p:cNvPr id="26" name="Gruppieren 6" hidden="0"/>
          <p:cNvGrpSpPr/>
          <p:nvPr isPhoto="0" userDrawn="0"/>
        </p:nvGrpSpPr>
        <p:grpSpPr bwMode="auto">
          <a:xfrm>
            <a:off x="11032881" y="3086478"/>
            <a:ext cx="2871947" cy="1668876"/>
            <a:chOff x="9490208" y="2574652"/>
            <a:chExt cx="2542687" cy="1477544"/>
          </a:xfrm>
        </p:grpSpPr>
        <p:grpSp>
          <p:nvGrpSpPr>
            <p:cNvPr id="27" name="Gruppieren 76" hidden="0"/>
            <p:cNvGrpSpPr/>
            <p:nvPr isPhoto="0" userDrawn="0"/>
          </p:nvGrpSpPr>
          <p:grpSpPr bwMode="auto">
            <a:xfrm>
              <a:off x="9521344" y="2608282"/>
              <a:ext cx="2491313" cy="1443914"/>
              <a:chOff x="3380304" y="722554"/>
              <a:chExt cx="2491313" cy="1443914"/>
            </a:xfrm>
          </p:grpSpPr>
          <p:sp>
            <p:nvSpPr>
              <p:cNvPr id="28" name="Rechteck 77" hidden="0"/>
              <p:cNvSpPr/>
              <p:nvPr isPhoto="0" userDrawn="0"/>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29" name="Gerader Verbinder 78" hidden="0"/>
              <p:cNvCxnSpPr>
                <a:cxnSpLocks/>
              </p:cNvCxnSpPr>
              <p:nvPr isPhoto="0" userDrawn="0"/>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0" name="Textfeld 8" hidden="0"/>
            <p:cNvSpPr/>
            <p:nvPr isPhoto="0" userDrawn="0"/>
          </p:nvSpPr>
          <p:spPr bwMode="auto">
            <a:xfrm>
              <a:off x="9490208" y="2913204"/>
              <a:ext cx="2542687" cy="1051133"/>
            </a:xfrm>
            <a:prstGeom prst="rect">
              <a:avLst/>
            </a:prstGeom>
            <a:noFill/>
          </p:spPr>
          <p:txBody>
            <a:bodyPr wrap="square" rtlCol="0">
              <a:spAutoFit/>
            </a:bodyPr>
            <a:lstStyle/>
            <a:p>
              <a:pPr algn="just">
                <a:defRPr/>
              </a:pPr>
              <a:r>
                <a:rPr lang="de-DE" sz="1200"/>
                <a:t>Die Korallenriffe werden durch den Anstieg der Wassertemperatur und die steigende Versauerung der Ozeane zerstört. Der Lebensraum dort heimischer Arten geht verloren und somit ein einzigartiges Ökosystem. </a:t>
              </a:r>
              <a:endParaRPr/>
            </a:p>
          </p:txBody>
        </p:sp>
        <p:sp>
          <p:nvSpPr>
            <p:cNvPr id="31" name="Rechteck 79" hidden="0"/>
            <p:cNvSpPr/>
            <p:nvPr isPhoto="0" userDrawn="0"/>
          </p:nvSpPr>
          <p:spPr bwMode="auto">
            <a:xfrm>
              <a:off x="9588821" y="2672488"/>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sp>
          <p:nvSpPr>
            <p:cNvPr id="32" name="Textfeld 80" hidden="0"/>
            <p:cNvSpPr/>
            <p:nvPr isPhoto="0" userDrawn="0"/>
          </p:nvSpPr>
          <p:spPr bwMode="auto">
            <a:xfrm>
              <a:off x="9807351" y="2574652"/>
              <a:ext cx="2080725" cy="313693"/>
            </a:xfrm>
            <a:prstGeom prst="rect">
              <a:avLst/>
            </a:prstGeom>
            <a:noFill/>
          </p:spPr>
          <p:txBody>
            <a:bodyPr wrap="square" rtlCol="0">
              <a:spAutoFit/>
            </a:bodyPr>
            <a:lstStyle/>
            <a:p>
              <a:pPr>
                <a:defRPr/>
              </a:pPr>
              <a:r>
                <a:rPr lang="de-DE" sz="1700"/>
                <a:t>Verblassende Farben</a:t>
              </a:r>
              <a:endParaRPr/>
            </a:p>
          </p:txBody>
        </p:sp>
      </p:grpSp>
      <p:grpSp>
        <p:nvGrpSpPr>
          <p:cNvPr id="33" name="Gruppieren 7" hidden="0"/>
          <p:cNvGrpSpPr/>
          <p:nvPr isPhoto="0" userDrawn="0"/>
        </p:nvGrpSpPr>
        <p:grpSpPr bwMode="auto">
          <a:xfrm>
            <a:off x="11010021" y="5155133"/>
            <a:ext cx="2862888" cy="1643975"/>
            <a:chOff x="0" y="0"/>
            <a:chExt cx="2862888" cy="1643975"/>
          </a:xfrm>
        </p:grpSpPr>
        <p:grpSp>
          <p:nvGrpSpPr>
            <p:cNvPr id="34" name="Gruppieren 81" hidden="0"/>
            <p:cNvGrpSpPr/>
            <p:nvPr isPhoto="0" userDrawn="0"/>
          </p:nvGrpSpPr>
          <p:grpSpPr bwMode="auto">
            <a:xfrm>
              <a:off x="48967" y="13083"/>
              <a:ext cx="2813920" cy="1630891"/>
              <a:chOff x="0" y="0"/>
              <a:chExt cx="2813920" cy="1630891"/>
            </a:xfrm>
          </p:grpSpPr>
          <p:sp>
            <p:nvSpPr>
              <p:cNvPr id="35" name="Rechteck 82" hidden="0"/>
              <p:cNvSpPr/>
              <p:nvPr isPhoto="0" userDrawn="0"/>
            </p:nvSpPr>
            <p:spPr bwMode="auto">
              <a:xfrm>
                <a:off x="4490" y="0"/>
                <a:ext cx="2809429" cy="163089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36" name="Gerader Verbinder 83" hidden="0"/>
              <p:cNvCxnSpPr>
                <a:cxnSpLocks/>
              </p:cNvCxnSpPr>
              <p:nvPr isPhoto="0" userDrawn="0"/>
            </p:nvCxnSpPr>
            <p:spPr bwMode="auto">
              <a:xfrm>
                <a:off x="0" y="288882"/>
                <a:ext cx="281392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7" name="Rechteck 84" hidden="0"/>
            <p:cNvSpPr/>
            <p:nvPr isPhoto="0" userDrawn="0"/>
          </p:nvSpPr>
          <p:spPr bwMode="auto">
            <a:xfrm>
              <a:off x="146047" y="70776"/>
              <a:ext cx="299543" cy="17349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sp>
          <p:nvSpPr>
            <p:cNvPr id="38" name="Textfeld 11" hidden="0"/>
            <p:cNvSpPr/>
            <p:nvPr isPhoto="0" userDrawn="0"/>
          </p:nvSpPr>
          <p:spPr bwMode="auto">
            <a:xfrm>
              <a:off x="0" y="240490"/>
              <a:ext cx="2804365" cy="1371636"/>
            </a:xfrm>
            <a:prstGeom prst="rect">
              <a:avLst/>
            </a:prstGeom>
            <a:noFill/>
          </p:spPr>
          <p:txBody>
            <a:bodyPr wrap="square" rtlCol="0">
              <a:spAutoFit/>
            </a:bodyPr>
            <a:lstStyle/>
            <a:p>
              <a:pPr algn="just">
                <a:defRPr/>
              </a:pPr>
              <a:r>
                <a:rPr lang="de-DE" sz="1200"/>
                <a:t>Ist es zu warm und trocken, befallen Schädlinge Bäume auch zwischen dem nördlichen 50. und 70. Breitengrad. Starke Stürme und Feuer setzen den Wäldern zu und Abholzung gibt ihnen den Rest. Der tauende Permafrostboden setzt zusätzlich </a:t>
              </a:r>
              <a:r>
                <a:rPr lang="de-DE" sz="1100"/>
                <a:t>CO</a:t>
              </a:r>
              <a:r>
                <a:rPr lang="de-DE" sz="1100" baseline="-25000"/>
                <a:t>2 </a:t>
              </a:r>
              <a:r>
                <a:rPr lang="de-DE" sz="1200"/>
                <a:t>und Methan frei</a:t>
              </a:r>
              <a:endParaRPr lang="de-DE" sz="1250"/>
            </a:p>
          </p:txBody>
        </p:sp>
        <p:sp>
          <p:nvSpPr>
            <p:cNvPr id="39" name="Textfeld 85" hidden="0"/>
            <p:cNvSpPr/>
            <p:nvPr isPhoto="0" userDrawn="0"/>
          </p:nvSpPr>
          <p:spPr bwMode="auto">
            <a:xfrm>
              <a:off x="445591" y="0"/>
              <a:ext cx="2350163" cy="276999"/>
            </a:xfrm>
            <a:prstGeom prst="rect">
              <a:avLst/>
            </a:prstGeom>
            <a:noFill/>
          </p:spPr>
          <p:txBody>
            <a:bodyPr wrap="square" rtlCol="0">
              <a:spAutoFit/>
            </a:bodyPr>
            <a:lstStyle/>
            <a:p>
              <a:pPr>
                <a:defRPr/>
              </a:pPr>
              <a:r>
                <a:rPr lang="de-DE" sz="1200"/>
                <a:t>Ein weiterer Wald verschwindet</a:t>
              </a:r>
              <a:endParaRPr/>
            </a:p>
          </p:txBody>
        </p:sp>
      </p:grpSp>
      <p:grpSp>
        <p:nvGrpSpPr>
          <p:cNvPr id="40" name="Gruppieren 86" hidden="0"/>
          <p:cNvGrpSpPr/>
          <p:nvPr isPhoto="0" userDrawn="0"/>
        </p:nvGrpSpPr>
        <p:grpSpPr bwMode="auto">
          <a:xfrm>
            <a:off x="4493979" y="5119563"/>
            <a:ext cx="3567944" cy="1858861"/>
            <a:chOff x="0" y="0"/>
            <a:chExt cx="3567944" cy="1858861"/>
          </a:xfrm>
        </p:grpSpPr>
        <p:grpSp>
          <p:nvGrpSpPr>
            <p:cNvPr id="41" name="Gruppieren 87" hidden="0"/>
            <p:cNvGrpSpPr/>
            <p:nvPr isPhoto="0" userDrawn="0"/>
          </p:nvGrpSpPr>
          <p:grpSpPr bwMode="auto">
            <a:xfrm>
              <a:off x="39110" y="29624"/>
              <a:ext cx="2813920" cy="1630890"/>
              <a:chOff x="0" y="0"/>
              <a:chExt cx="2813920" cy="1630890"/>
            </a:xfrm>
          </p:grpSpPr>
          <p:sp>
            <p:nvSpPr>
              <p:cNvPr id="42" name="Rechteck 91" hidden="0"/>
              <p:cNvSpPr/>
              <p:nvPr isPhoto="0" userDrawn="0"/>
            </p:nvSpPr>
            <p:spPr bwMode="auto">
              <a:xfrm>
                <a:off x="4490" y="0"/>
                <a:ext cx="2809429" cy="163089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43" name="Gerader Verbinder 92" hidden="0"/>
              <p:cNvCxnSpPr>
                <a:cxnSpLocks/>
              </p:cNvCxnSpPr>
              <p:nvPr isPhoto="0" userDrawn="0"/>
            </p:nvCxnSpPr>
            <p:spPr bwMode="auto">
              <a:xfrm>
                <a:off x="0" y="288882"/>
                <a:ext cx="281392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4" name="Textfeld 88" hidden="0"/>
            <p:cNvSpPr/>
            <p:nvPr isPhoto="0" userDrawn="0"/>
          </p:nvSpPr>
          <p:spPr bwMode="auto">
            <a:xfrm>
              <a:off x="0" y="304345"/>
              <a:ext cx="2848856" cy="1554516"/>
            </a:xfrm>
            <a:prstGeom prst="rect">
              <a:avLst/>
            </a:prstGeom>
            <a:noFill/>
          </p:spPr>
          <p:txBody>
            <a:bodyPr wrap="square" rtlCol="0">
              <a:noAutofit/>
            </a:bodyPr>
            <a:lstStyle/>
            <a:p>
              <a:pPr algn="just">
                <a:defRPr/>
              </a:pPr>
              <a:r>
                <a:rPr lang="de-DE" sz="1200"/>
                <a:t>Durch den Klimawandel und den damit verbundenen Temperaturanstieg verstär-ken sich Wetterextreme in Auswirkung und Häufigkeit. Während Gebiete wie z.b. Australien unter Hitzewellen leiden, versinken Teile Südamerikas immer häufiger unter Wassermassen. </a:t>
              </a:r>
              <a:endParaRPr/>
            </a:p>
          </p:txBody>
        </p:sp>
        <p:sp>
          <p:nvSpPr>
            <p:cNvPr id="45" name="Rechteck 89" hidden="0"/>
            <p:cNvSpPr/>
            <p:nvPr isPhoto="0" userDrawn="0"/>
          </p:nvSpPr>
          <p:spPr bwMode="auto">
            <a:xfrm>
              <a:off x="121345" y="93002"/>
              <a:ext cx="299543" cy="1734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sp>
          <p:nvSpPr>
            <p:cNvPr id="46" name="Textfeld 90" hidden="0"/>
            <p:cNvSpPr/>
            <p:nvPr isPhoto="0" userDrawn="0"/>
          </p:nvSpPr>
          <p:spPr bwMode="auto">
            <a:xfrm>
              <a:off x="380054" y="0"/>
              <a:ext cx="3187889" cy="354313"/>
            </a:xfrm>
            <a:prstGeom prst="rect">
              <a:avLst/>
            </a:prstGeom>
            <a:noFill/>
          </p:spPr>
          <p:txBody>
            <a:bodyPr wrap="square" rtlCol="0">
              <a:spAutoFit/>
            </a:bodyPr>
            <a:lstStyle/>
            <a:p>
              <a:pPr>
                <a:defRPr/>
              </a:pPr>
              <a:r>
                <a:rPr lang="de-DE" sz="1700"/>
                <a:t>Extreme nehmen zu</a:t>
              </a:r>
              <a:endParaRPr/>
            </a:p>
          </p:txBody>
        </p:sp>
      </p:grpSp>
      <p:grpSp>
        <p:nvGrpSpPr>
          <p:cNvPr id="47" name="Gruppieren 131" hidden="0"/>
          <p:cNvGrpSpPr/>
          <p:nvPr isPhoto="0" userDrawn="0"/>
        </p:nvGrpSpPr>
        <p:grpSpPr bwMode="auto">
          <a:xfrm>
            <a:off x="4504144" y="7189029"/>
            <a:ext cx="3148246" cy="1638289"/>
            <a:chOff x="4766488" y="1030165"/>
            <a:chExt cx="2787308" cy="1450462"/>
          </a:xfrm>
        </p:grpSpPr>
        <p:grpSp>
          <p:nvGrpSpPr>
            <p:cNvPr id="48" name="Gruppieren 132" hidden="0"/>
            <p:cNvGrpSpPr/>
            <p:nvPr isPhoto="0" userDrawn="0"/>
          </p:nvGrpSpPr>
          <p:grpSpPr bwMode="auto">
            <a:xfrm>
              <a:off x="4766488" y="1036713"/>
              <a:ext cx="2491313" cy="1443914"/>
              <a:chOff x="3380304" y="722554"/>
              <a:chExt cx="2491313" cy="1443914"/>
            </a:xfrm>
          </p:grpSpPr>
          <p:sp>
            <p:nvSpPr>
              <p:cNvPr id="49" name="Rechteck 136" hidden="0"/>
              <p:cNvSpPr/>
              <p:nvPr isPhoto="0" userDrawn="0"/>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50" name="Gerader Verbinder 137" hidden="0"/>
              <p:cNvCxnSpPr>
                <a:cxnSpLocks/>
              </p:cNvCxnSpPr>
              <p:nvPr isPhoto="0" userDrawn="0"/>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1" name="Rechteck 133" hidden="0"/>
            <p:cNvSpPr/>
            <p:nvPr isPhoto="0" userDrawn="0"/>
          </p:nvSpPr>
          <p:spPr bwMode="auto">
            <a:xfrm>
              <a:off x="4817829" y="1095180"/>
              <a:ext cx="264850"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sp>
          <p:nvSpPr>
            <p:cNvPr id="52" name="Textfeld 134" hidden="0"/>
            <p:cNvSpPr/>
            <p:nvPr isPhoto="0" userDrawn="0"/>
          </p:nvSpPr>
          <p:spPr bwMode="auto">
            <a:xfrm>
              <a:off x="5064108" y="1030165"/>
              <a:ext cx="2489688" cy="272491"/>
            </a:xfrm>
            <a:prstGeom prst="rect">
              <a:avLst/>
            </a:prstGeom>
            <a:noFill/>
          </p:spPr>
          <p:txBody>
            <a:bodyPr wrap="square" rtlCol="0">
              <a:spAutoFit/>
            </a:bodyPr>
            <a:lstStyle/>
            <a:p>
              <a:pPr>
                <a:defRPr/>
              </a:pPr>
              <a:r>
                <a:rPr lang="de-DE" sz="1400"/>
                <a:t>Meere speichern weniger CO</a:t>
              </a:r>
              <a:r>
                <a:rPr lang="de-DE" sz="1400" baseline="-25000"/>
                <a:t>2</a:t>
              </a:r>
              <a:r>
                <a:rPr lang="de-DE" sz="1700" baseline="-25000"/>
                <a:t> </a:t>
              </a:r>
              <a:endParaRPr/>
            </a:p>
          </p:txBody>
        </p:sp>
        <p:sp>
          <p:nvSpPr>
            <p:cNvPr id="53" name="Textfeld 135" hidden="0"/>
            <p:cNvSpPr/>
            <p:nvPr isPhoto="0" userDrawn="0"/>
          </p:nvSpPr>
          <p:spPr bwMode="auto">
            <a:xfrm>
              <a:off x="4766488" y="1338493"/>
              <a:ext cx="2491313" cy="1051132"/>
            </a:xfrm>
            <a:prstGeom prst="rect">
              <a:avLst/>
            </a:prstGeom>
            <a:noFill/>
          </p:spPr>
          <p:txBody>
            <a:bodyPr wrap="square" rtlCol="0">
              <a:spAutoFit/>
            </a:bodyPr>
            <a:lstStyle/>
            <a:p>
              <a:pPr algn="just">
                <a:defRPr/>
              </a:pPr>
              <a:r>
                <a:rPr lang="de-DE" sz="1200"/>
                <a:t>Wenn die Meere wärmer und damit sauerstoffärmer werden, sterben Plankton und Krill ab. Somit nimmt die Ablagerung von CO</a:t>
              </a:r>
              <a:r>
                <a:rPr lang="de-DE" sz="1200" baseline="-25000"/>
                <a:t>2</a:t>
              </a:r>
              <a:r>
                <a:rPr lang="de-DE" sz="1200"/>
                <a:t> auf dem Meeresgrund stark ab, zusätzlich versauern die Meere mehr als zuvor.</a:t>
              </a:r>
              <a:endParaRPr/>
            </a:p>
          </p:txBody>
        </p:sp>
      </p:grpSp>
      <p:grpSp>
        <p:nvGrpSpPr>
          <p:cNvPr id="54" name="Gruppieren 138" hidden="0"/>
          <p:cNvGrpSpPr/>
          <p:nvPr isPhoto="0" userDrawn="0"/>
        </p:nvGrpSpPr>
        <p:grpSpPr bwMode="auto">
          <a:xfrm>
            <a:off x="11068049" y="7152654"/>
            <a:ext cx="2838271" cy="1674660"/>
            <a:chOff x="4766488" y="997962"/>
            <a:chExt cx="2512871" cy="1482665"/>
          </a:xfrm>
        </p:grpSpPr>
        <p:grpSp>
          <p:nvGrpSpPr>
            <p:cNvPr id="55" name="Gruppieren 139" hidden="0"/>
            <p:cNvGrpSpPr/>
            <p:nvPr isPhoto="0" userDrawn="0"/>
          </p:nvGrpSpPr>
          <p:grpSpPr bwMode="auto">
            <a:xfrm>
              <a:off x="4766488" y="1036713"/>
              <a:ext cx="2491313" cy="1443914"/>
              <a:chOff x="3380304" y="722554"/>
              <a:chExt cx="2491313" cy="1443914"/>
            </a:xfrm>
          </p:grpSpPr>
          <p:sp>
            <p:nvSpPr>
              <p:cNvPr id="56" name="Rechteck 142" hidden="0"/>
              <p:cNvSpPr/>
              <p:nvPr isPhoto="0" userDrawn="0"/>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57" name="Gerader Verbinder 143" hidden="0"/>
              <p:cNvCxnSpPr>
                <a:cxnSpLocks/>
              </p:cNvCxnSpPr>
              <p:nvPr isPhoto="0" userDrawn="0"/>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8" name="Textfeld 140" hidden="0"/>
            <p:cNvSpPr/>
            <p:nvPr isPhoto="0" userDrawn="0"/>
          </p:nvSpPr>
          <p:spPr bwMode="auto">
            <a:xfrm>
              <a:off x="5061590" y="997962"/>
              <a:ext cx="2217769" cy="272491"/>
            </a:xfrm>
            <a:prstGeom prst="rect">
              <a:avLst/>
            </a:prstGeom>
            <a:noFill/>
          </p:spPr>
          <p:txBody>
            <a:bodyPr wrap="square" rtlCol="0">
              <a:spAutoFit/>
            </a:bodyPr>
            <a:lstStyle/>
            <a:p>
              <a:pPr>
                <a:defRPr/>
              </a:pPr>
              <a:r>
                <a:rPr lang="de-DE" sz="1400"/>
                <a:t>Anhaltende Großwetterlagen </a:t>
              </a:r>
              <a:endParaRPr/>
            </a:p>
          </p:txBody>
        </p:sp>
        <p:sp>
          <p:nvSpPr>
            <p:cNvPr id="59" name="Textfeld 141" hidden="0"/>
            <p:cNvSpPr/>
            <p:nvPr isPhoto="0" userDrawn="0"/>
          </p:nvSpPr>
          <p:spPr bwMode="auto">
            <a:xfrm>
              <a:off x="4766488" y="1244043"/>
              <a:ext cx="2491313" cy="244483"/>
            </a:xfrm>
            <a:prstGeom prst="rect">
              <a:avLst/>
            </a:prstGeom>
            <a:noFill/>
          </p:spPr>
          <p:txBody>
            <a:bodyPr wrap="square" rtlCol="0">
              <a:spAutoFit/>
            </a:bodyPr>
            <a:lstStyle/>
            <a:p>
              <a:pPr algn="just">
                <a:defRPr/>
              </a:pPr>
              <a:endParaRPr lang="de-DE" sz="1200"/>
            </a:p>
          </p:txBody>
        </p:sp>
      </p:grpSp>
      <p:sp>
        <p:nvSpPr>
          <p:cNvPr id="60" name="Rechteck 144" hidden="0"/>
          <p:cNvSpPr/>
          <p:nvPr isPhoto="0" userDrawn="0"/>
        </p:nvSpPr>
        <p:spPr bwMode="auto">
          <a:xfrm>
            <a:off x="11127631" y="7257321"/>
            <a:ext cx="299544" cy="1734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sp>
        <p:nvSpPr>
          <p:cNvPr id="61" name="Rechteck 145" hidden="0"/>
          <p:cNvSpPr/>
          <p:nvPr isPhoto="0" userDrawn="0"/>
        </p:nvSpPr>
        <p:spPr bwMode="auto">
          <a:xfrm>
            <a:off x="11032489" y="7435677"/>
            <a:ext cx="2898661" cy="1277273"/>
          </a:xfrm>
          <a:prstGeom prst="rect">
            <a:avLst/>
          </a:prstGeom>
        </p:spPr>
        <p:txBody>
          <a:bodyPr wrap="square">
            <a:spAutoFit/>
          </a:bodyPr>
          <a:lstStyle/>
          <a:p>
            <a:pPr algn="just">
              <a:defRPr/>
            </a:pPr>
            <a:endParaRPr lang="de-DE" sz="1100">
              <a:solidFill>
                <a:srgbClr val="000000"/>
              </a:solidFill>
            </a:endParaRPr>
          </a:p>
          <a:p>
            <a:pPr algn="just">
              <a:defRPr/>
            </a:pPr>
            <a:r>
              <a:rPr lang="de-DE" sz="1100">
                <a:solidFill>
                  <a:srgbClr val="000000"/>
                </a:solidFill>
              </a:rPr>
              <a:t>Schon immer gab es Kälte- und Hitzewellen, Starkregen und Dürren. Der Einfluss des Jet Streams, der für einen beständigen Wechsel dieser Wetterlagen gesorgt hat, nimmt immer mehr ab. Lebensräume sind dadurch länger von den Auswirkungen betroffen. </a:t>
            </a:r>
            <a:endParaRPr lang="de-DE" sz="1100"/>
          </a:p>
        </p:txBody>
      </p:sp>
      <p:sp>
        <p:nvSpPr>
          <p:cNvPr id="62" name="Textfeld 10" hidden="0"/>
          <p:cNvSpPr/>
          <p:nvPr isPhoto="0" userDrawn="0"/>
        </p:nvSpPr>
        <p:spPr bwMode="auto">
          <a:xfrm>
            <a:off x="1145337" y="539532"/>
            <a:ext cx="3301068" cy="337015"/>
          </a:xfrm>
          <a:prstGeom prst="rect">
            <a:avLst/>
          </a:prstGeom>
          <a:noFill/>
        </p:spPr>
        <p:txBody>
          <a:bodyPr wrap="square" rtlCol="0">
            <a:spAutoFit/>
          </a:bodyPr>
          <a:lstStyle>
            <a:defPPr>
              <a:defRPr lang="de-DE"/>
            </a:defPPr>
            <a:lvl1pPr>
              <a:defRPr sz="1400">
                <a:solidFill>
                  <a:schemeClr val="accent6">
                    <a:lumMod val="50000"/>
                  </a:schemeClr>
                </a:solidFill>
                <a:latin typeface="Open Sans"/>
                <a:ea typeface="Open Sans"/>
                <a:cs typeface="Open Sans"/>
              </a:defRPr>
            </a:lvl1pPr>
          </a:lstStyle>
          <a:p>
            <a:pPr>
              <a:defRPr/>
            </a:pPr>
            <a:r>
              <a:rPr lang="de-DE" sz="1600"/>
              <a:t>Spielkarten zu Aktivität 12</a:t>
            </a:r>
            <a:endParaRPr/>
          </a:p>
        </p:txBody>
      </p:sp>
      <p:sp>
        <p:nvSpPr>
          <p:cNvPr id="63" name="Textfeld 14" hidden="0"/>
          <p:cNvSpPr/>
          <p:nvPr isPhoto="0" userDrawn="0"/>
        </p:nvSpPr>
        <p:spPr bwMode="auto">
          <a:xfrm>
            <a:off x="3834882" y="5269077"/>
            <a:ext cx="279918" cy="369332"/>
          </a:xfrm>
          <a:prstGeom prst="rect">
            <a:avLst/>
          </a:prstGeom>
          <a:noFill/>
        </p:spPr>
        <p:txBody>
          <a:bodyPr wrap="square">
            <a:spAutoFit/>
          </a:bodyPr>
          <a:lstStyle/>
          <a:p>
            <a:pPr>
              <a:defRPr/>
            </a:pPr>
            <a:r>
              <a:rPr lang="de-DE" sz="1800">
                <a:solidFill>
                  <a:schemeClr val="bg1"/>
                </a:solidFill>
              </a:rPr>
              <a:t>C</a:t>
            </a:r>
            <a:endParaRPr/>
          </a:p>
        </p:txBody>
      </p:sp>
      <p:sp>
        <p:nvSpPr>
          <p:cNvPr id="64" name="Textfeld 15" hidden="0"/>
          <p:cNvSpPr/>
          <p:nvPr isPhoto="0" userDrawn="0"/>
        </p:nvSpPr>
        <p:spPr bwMode="auto">
          <a:xfrm>
            <a:off x="4579652" y="3049829"/>
            <a:ext cx="279918" cy="369332"/>
          </a:xfrm>
          <a:prstGeom prst="rect">
            <a:avLst/>
          </a:prstGeom>
          <a:noFill/>
        </p:spPr>
        <p:txBody>
          <a:bodyPr wrap="square">
            <a:spAutoFit/>
          </a:bodyPr>
          <a:lstStyle/>
          <a:p>
            <a:pPr>
              <a:defRPr/>
            </a:pPr>
            <a:r>
              <a:rPr lang="de-DE" sz="1800">
                <a:solidFill>
                  <a:schemeClr val="bg1"/>
                </a:solidFill>
              </a:rPr>
              <a:t>C</a:t>
            </a:r>
            <a:endParaRPr/>
          </a:p>
        </p:txBody>
      </p:sp>
      <p:sp>
        <p:nvSpPr>
          <p:cNvPr id="65" name="Textfeld 19" hidden="0"/>
          <p:cNvSpPr/>
          <p:nvPr isPhoto="0" userDrawn="0"/>
        </p:nvSpPr>
        <p:spPr bwMode="auto">
          <a:xfrm>
            <a:off x="4601635" y="5108170"/>
            <a:ext cx="279918" cy="369332"/>
          </a:xfrm>
          <a:prstGeom prst="rect">
            <a:avLst/>
          </a:prstGeom>
          <a:noFill/>
        </p:spPr>
        <p:txBody>
          <a:bodyPr wrap="square">
            <a:spAutoFit/>
          </a:bodyPr>
          <a:lstStyle/>
          <a:p>
            <a:pPr>
              <a:defRPr/>
            </a:pPr>
            <a:r>
              <a:rPr lang="de-DE" sz="1800">
                <a:solidFill>
                  <a:schemeClr val="bg1"/>
                </a:solidFill>
              </a:rPr>
              <a:t>C</a:t>
            </a:r>
            <a:endParaRPr/>
          </a:p>
        </p:txBody>
      </p:sp>
      <p:sp>
        <p:nvSpPr>
          <p:cNvPr id="66" name="Textfeld 20" hidden="0"/>
          <p:cNvSpPr/>
          <p:nvPr isPhoto="0" userDrawn="0"/>
        </p:nvSpPr>
        <p:spPr bwMode="auto">
          <a:xfrm>
            <a:off x="4546456" y="7170509"/>
            <a:ext cx="279918" cy="369332"/>
          </a:xfrm>
          <a:prstGeom prst="rect">
            <a:avLst/>
          </a:prstGeom>
          <a:noFill/>
        </p:spPr>
        <p:txBody>
          <a:bodyPr wrap="square">
            <a:spAutoFit/>
          </a:bodyPr>
          <a:lstStyle/>
          <a:p>
            <a:pPr>
              <a:defRPr/>
            </a:pPr>
            <a:r>
              <a:rPr lang="de-DE" sz="1800">
                <a:solidFill>
                  <a:schemeClr val="bg1"/>
                </a:solidFill>
              </a:rPr>
              <a:t>C</a:t>
            </a:r>
            <a:endParaRPr/>
          </a:p>
        </p:txBody>
      </p:sp>
      <p:sp>
        <p:nvSpPr>
          <p:cNvPr id="67" name="Textfeld 26" hidden="0"/>
          <p:cNvSpPr/>
          <p:nvPr isPhoto="0" userDrawn="0"/>
        </p:nvSpPr>
        <p:spPr bwMode="auto">
          <a:xfrm>
            <a:off x="11095456" y="1062742"/>
            <a:ext cx="382555" cy="369332"/>
          </a:xfrm>
          <a:prstGeom prst="rect">
            <a:avLst/>
          </a:prstGeom>
          <a:noFill/>
        </p:spPr>
        <p:txBody>
          <a:bodyPr wrap="square">
            <a:spAutoFit/>
          </a:bodyPr>
          <a:lstStyle/>
          <a:p>
            <a:pPr>
              <a:defRPr/>
            </a:pPr>
            <a:r>
              <a:rPr lang="de-DE" sz="1800">
                <a:solidFill>
                  <a:schemeClr val="bg1"/>
                </a:solidFill>
              </a:rPr>
              <a:t>C</a:t>
            </a:r>
            <a:endParaRPr/>
          </a:p>
        </p:txBody>
      </p:sp>
      <p:sp>
        <p:nvSpPr>
          <p:cNvPr id="68" name="Textfeld 27" hidden="0"/>
          <p:cNvSpPr/>
          <p:nvPr isPhoto="0" userDrawn="0"/>
        </p:nvSpPr>
        <p:spPr bwMode="auto">
          <a:xfrm>
            <a:off x="11127631" y="3100306"/>
            <a:ext cx="382555" cy="369332"/>
          </a:xfrm>
          <a:prstGeom prst="rect">
            <a:avLst/>
          </a:prstGeom>
          <a:noFill/>
        </p:spPr>
        <p:txBody>
          <a:bodyPr wrap="square">
            <a:spAutoFit/>
          </a:bodyPr>
          <a:lstStyle/>
          <a:p>
            <a:pPr>
              <a:defRPr/>
            </a:pPr>
            <a:r>
              <a:rPr lang="de-DE" sz="1800">
                <a:solidFill>
                  <a:schemeClr val="bg1"/>
                </a:solidFill>
              </a:rPr>
              <a:t>C</a:t>
            </a:r>
            <a:endParaRPr/>
          </a:p>
        </p:txBody>
      </p:sp>
      <p:sp>
        <p:nvSpPr>
          <p:cNvPr id="69" name="Textfeld 28" hidden="0"/>
          <p:cNvSpPr/>
          <p:nvPr isPhoto="0" userDrawn="0"/>
        </p:nvSpPr>
        <p:spPr bwMode="auto">
          <a:xfrm>
            <a:off x="11144265" y="5119564"/>
            <a:ext cx="382555" cy="369332"/>
          </a:xfrm>
          <a:prstGeom prst="rect">
            <a:avLst/>
          </a:prstGeom>
          <a:noFill/>
        </p:spPr>
        <p:txBody>
          <a:bodyPr wrap="square">
            <a:spAutoFit/>
          </a:bodyPr>
          <a:lstStyle/>
          <a:p>
            <a:pPr>
              <a:defRPr/>
            </a:pPr>
            <a:r>
              <a:rPr lang="de-DE" sz="1800">
                <a:solidFill>
                  <a:schemeClr val="bg1"/>
                </a:solidFill>
              </a:rPr>
              <a:t>C</a:t>
            </a:r>
            <a:endParaRPr/>
          </a:p>
        </p:txBody>
      </p:sp>
      <p:sp>
        <p:nvSpPr>
          <p:cNvPr id="70" name="Textfeld 29" hidden="0"/>
          <p:cNvSpPr/>
          <p:nvPr isPhoto="0" userDrawn="0"/>
        </p:nvSpPr>
        <p:spPr bwMode="auto">
          <a:xfrm>
            <a:off x="11110486" y="7152654"/>
            <a:ext cx="382555" cy="369332"/>
          </a:xfrm>
          <a:prstGeom prst="rect">
            <a:avLst/>
          </a:prstGeom>
          <a:noFill/>
        </p:spPr>
        <p:txBody>
          <a:bodyPr wrap="square">
            <a:spAutoFit/>
          </a:bodyPr>
          <a:lstStyle/>
          <a:p>
            <a:pPr>
              <a:defRPr/>
            </a:pPr>
            <a:r>
              <a:rPr lang="de-DE" sz="1800">
                <a:solidFill>
                  <a:schemeClr val="bg1"/>
                </a:solidFill>
              </a:rPr>
              <a:t>C</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grpSp>
        <p:nvGrpSpPr>
          <p:cNvPr id="4" name="Gruppieren 57" hidden="0"/>
          <p:cNvGrpSpPr/>
          <p:nvPr isPhoto="0" userDrawn="0"/>
        </p:nvGrpSpPr>
        <p:grpSpPr bwMode="auto">
          <a:xfrm>
            <a:off x="1251202" y="4911022"/>
            <a:ext cx="2809430" cy="1656831"/>
            <a:chOff x="715422" y="4490416"/>
            <a:chExt cx="2487337" cy="1466880"/>
          </a:xfrm>
        </p:grpSpPr>
        <p:grpSp>
          <p:nvGrpSpPr>
            <p:cNvPr id="5" name="Gruppieren 21" hidden="0"/>
            <p:cNvGrpSpPr/>
            <p:nvPr isPhoto="0" userDrawn="0"/>
          </p:nvGrpSpPr>
          <p:grpSpPr bwMode="auto">
            <a:xfrm>
              <a:off x="722332" y="4490416"/>
              <a:ext cx="2473518" cy="1466880"/>
              <a:chOff x="1241297" y="4600144"/>
              <a:chExt cx="2473518" cy="1466880"/>
            </a:xfrm>
          </p:grpSpPr>
          <p:sp>
            <p:nvSpPr>
              <p:cNvPr id="6" name="Rechteck 19" hidden="0"/>
              <p:cNvSpPr/>
              <p:nvPr isPhoto="0" userDrawn="0"/>
            </p:nvSpPr>
            <p:spPr bwMode="auto">
              <a:xfrm>
                <a:off x="1284224" y="4690466"/>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sp>
            <p:nvSpPr>
              <p:cNvPr id="7" name="Textfeld 20" hidden="0"/>
              <p:cNvSpPr/>
              <p:nvPr isPhoto="0" userDrawn="0"/>
            </p:nvSpPr>
            <p:spPr bwMode="auto">
              <a:xfrm>
                <a:off x="1489719" y="4600144"/>
                <a:ext cx="1664208" cy="313693"/>
              </a:xfrm>
              <a:prstGeom prst="rect">
                <a:avLst/>
              </a:prstGeom>
              <a:noFill/>
            </p:spPr>
            <p:txBody>
              <a:bodyPr wrap="square" rtlCol="0">
                <a:spAutoFit/>
              </a:bodyPr>
              <a:lstStyle/>
              <a:p>
                <a:pPr>
                  <a:defRPr/>
                </a:pPr>
                <a:r>
                  <a:rPr lang="de-DE" sz="1700"/>
                  <a:t>Antarktis</a:t>
                </a:r>
                <a:endParaRPr/>
              </a:p>
            </p:txBody>
          </p:sp>
          <p:sp>
            <p:nvSpPr>
              <p:cNvPr id="8" name="Rechteck 15" hidden="0"/>
              <p:cNvSpPr/>
              <p:nvPr isPhoto="0" userDrawn="0"/>
            </p:nvSpPr>
            <p:spPr bwMode="auto">
              <a:xfrm>
                <a:off x="1241297" y="4884338"/>
                <a:ext cx="2473518" cy="1182686"/>
              </a:xfrm>
              <a:prstGeom prst="rect">
                <a:avLst/>
              </a:prstGeom>
              <a:solidFill>
                <a:srgbClr val="00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pic>
            <p:nvPicPr>
              <p:cNvPr id="9" name="Grafik 48" hidden="0"/>
              <p:cNvPicPr>
                <a:picLocks noChangeAspect="1"/>
              </p:cNvPicPr>
              <p:nvPr isPhoto="0" userDrawn="0"/>
            </p:nvPicPr>
            <p:blipFill>
              <a:blip r:embed="rId2"/>
              <a:stretch/>
            </p:blipFill>
            <p:spPr bwMode="auto">
              <a:xfrm>
                <a:off x="1694206" y="4905594"/>
                <a:ext cx="1491996" cy="1118997"/>
              </a:xfrm>
              <a:prstGeom prst="rect">
                <a:avLst/>
              </a:prstGeom>
            </p:spPr>
          </p:pic>
        </p:grpSp>
        <p:sp>
          <p:nvSpPr>
            <p:cNvPr id="10" name="Rechteck 78" hidden="0"/>
            <p:cNvSpPr/>
            <p:nvPr isPhoto="0" userDrawn="0"/>
          </p:nvSpPr>
          <p:spPr bwMode="auto">
            <a:xfrm>
              <a:off x="715422" y="4501721"/>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grpSp>
      <p:grpSp>
        <p:nvGrpSpPr>
          <p:cNvPr id="11" name="Gruppieren 11" hidden="0"/>
          <p:cNvGrpSpPr/>
          <p:nvPr isPhoto="0" userDrawn="0"/>
        </p:nvGrpSpPr>
        <p:grpSpPr bwMode="auto">
          <a:xfrm>
            <a:off x="1251201" y="2877935"/>
            <a:ext cx="2816483" cy="1674758"/>
            <a:chOff x="698156" y="2532651"/>
            <a:chExt cx="2493581" cy="1482753"/>
          </a:xfrm>
        </p:grpSpPr>
        <p:grpSp>
          <p:nvGrpSpPr>
            <p:cNvPr id="12" name="Gruppieren 17" hidden="0"/>
            <p:cNvGrpSpPr/>
            <p:nvPr isPhoto="0" userDrawn="0"/>
          </p:nvGrpSpPr>
          <p:grpSpPr bwMode="auto">
            <a:xfrm>
              <a:off x="708135" y="2532651"/>
              <a:ext cx="2483602" cy="1482753"/>
              <a:chOff x="1247648" y="4725002"/>
              <a:chExt cx="2483602" cy="1482753"/>
            </a:xfrm>
          </p:grpSpPr>
          <p:sp>
            <p:nvSpPr>
              <p:cNvPr id="13" name="Textfeld 13" hidden="0"/>
              <p:cNvSpPr/>
              <p:nvPr isPhoto="0" userDrawn="0"/>
            </p:nvSpPr>
            <p:spPr bwMode="auto">
              <a:xfrm>
                <a:off x="1542542" y="4725002"/>
                <a:ext cx="1664208" cy="313693"/>
              </a:xfrm>
              <a:prstGeom prst="rect">
                <a:avLst/>
              </a:prstGeom>
              <a:noFill/>
            </p:spPr>
            <p:txBody>
              <a:bodyPr wrap="square" rtlCol="0">
                <a:spAutoFit/>
              </a:bodyPr>
              <a:lstStyle/>
              <a:p>
                <a:pPr>
                  <a:defRPr/>
                </a:pPr>
                <a:r>
                  <a:rPr lang="de-DE" sz="1700"/>
                  <a:t>Grönland</a:t>
                </a:r>
                <a:endParaRPr/>
              </a:p>
            </p:txBody>
          </p:sp>
          <p:pic>
            <p:nvPicPr>
              <p:cNvPr id="14" name="Grafik 16" hidden="0"/>
              <p:cNvPicPr>
                <a:picLocks noChangeAspect="1"/>
              </p:cNvPicPr>
              <p:nvPr isPhoto="0" userDrawn="0"/>
            </p:nvPicPr>
            <p:blipFill>
              <a:blip r:embed="rId3"/>
              <a:stretch/>
            </p:blipFill>
            <p:spPr bwMode="auto">
              <a:xfrm>
                <a:off x="1247648" y="5021182"/>
                <a:ext cx="2483602" cy="1186573"/>
              </a:xfrm>
              <a:prstGeom prst="rect">
                <a:avLst/>
              </a:prstGeom>
            </p:spPr>
          </p:pic>
        </p:grpSp>
        <p:sp>
          <p:nvSpPr>
            <p:cNvPr id="15" name="Rechteck 74" hidden="0"/>
            <p:cNvSpPr/>
            <p:nvPr isPhoto="0" userDrawn="0"/>
          </p:nvSpPr>
          <p:spPr bwMode="auto">
            <a:xfrm>
              <a:off x="698156" y="2570565"/>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sp>
          <p:nvSpPr>
            <p:cNvPr id="16" name="Rechteck 83" hidden="0"/>
            <p:cNvSpPr/>
            <p:nvPr isPhoto="0" userDrawn="0"/>
          </p:nvSpPr>
          <p:spPr bwMode="auto">
            <a:xfrm>
              <a:off x="752305" y="2631513"/>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grpSp>
      <p:grpSp>
        <p:nvGrpSpPr>
          <p:cNvPr id="17" name="Gruppieren 96" hidden="0"/>
          <p:cNvGrpSpPr/>
          <p:nvPr isPhoto="0" userDrawn="0"/>
        </p:nvGrpSpPr>
        <p:grpSpPr bwMode="auto">
          <a:xfrm>
            <a:off x="7757081" y="844848"/>
            <a:ext cx="2825610" cy="1660535"/>
            <a:chOff x="3443544" y="689502"/>
            <a:chExt cx="2501662" cy="1470160"/>
          </a:xfrm>
        </p:grpSpPr>
        <p:grpSp>
          <p:nvGrpSpPr>
            <p:cNvPr id="18" name="Gruppieren 37" hidden="0"/>
            <p:cNvGrpSpPr/>
            <p:nvPr isPhoto="0" userDrawn="0"/>
          </p:nvGrpSpPr>
          <p:grpSpPr bwMode="auto">
            <a:xfrm>
              <a:off x="3459065" y="689502"/>
              <a:ext cx="2486141" cy="1470160"/>
              <a:chOff x="4129785" y="660076"/>
              <a:chExt cx="2486141" cy="1442728"/>
            </a:xfrm>
          </p:grpSpPr>
          <p:grpSp>
            <p:nvGrpSpPr>
              <p:cNvPr id="19" name="Gruppieren 35" hidden="0"/>
              <p:cNvGrpSpPr/>
              <p:nvPr isPhoto="0" userDrawn="0"/>
            </p:nvGrpSpPr>
            <p:grpSpPr bwMode="auto">
              <a:xfrm>
                <a:off x="4129785" y="660076"/>
                <a:ext cx="2486141" cy="1442728"/>
                <a:chOff x="4129785" y="641788"/>
                <a:chExt cx="2486141" cy="1442728"/>
              </a:xfrm>
            </p:grpSpPr>
            <p:grpSp>
              <p:nvGrpSpPr>
                <p:cNvPr id="20" name="Gruppieren 26" hidden="0"/>
                <p:cNvGrpSpPr/>
                <p:nvPr isPhoto="0" userDrawn="0"/>
              </p:nvGrpSpPr>
              <p:grpSpPr bwMode="auto">
                <a:xfrm>
                  <a:off x="4129785" y="641788"/>
                  <a:ext cx="2486141" cy="1442728"/>
                  <a:chOff x="4532121" y="612008"/>
                  <a:chExt cx="2486141" cy="1442728"/>
                </a:xfrm>
              </p:grpSpPr>
              <p:pic>
                <p:nvPicPr>
                  <p:cNvPr id="21" name="Grafik 22" hidden="0"/>
                  <p:cNvPicPr>
                    <a:picLocks noChangeAspect="1"/>
                  </p:cNvPicPr>
                  <p:nvPr isPhoto="0" userDrawn="0"/>
                </p:nvPicPr>
                <p:blipFill>
                  <a:blip r:embed="rId4"/>
                  <a:stretch/>
                </p:blipFill>
                <p:spPr bwMode="auto">
                  <a:xfrm>
                    <a:off x="4532121" y="896304"/>
                    <a:ext cx="2486141" cy="1158432"/>
                  </a:xfrm>
                  <a:prstGeom prst="rect">
                    <a:avLst/>
                  </a:prstGeom>
                </p:spPr>
              </p:pic>
              <p:sp>
                <p:nvSpPr>
                  <p:cNvPr id="22" name="Textfeld 24" hidden="0"/>
                  <p:cNvSpPr/>
                  <p:nvPr isPhoto="0" userDrawn="0"/>
                </p:nvSpPr>
                <p:spPr bwMode="auto">
                  <a:xfrm>
                    <a:off x="4817871" y="612008"/>
                    <a:ext cx="1664208" cy="307840"/>
                  </a:xfrm>
                  <a:prstGeom prst="rect">
                    <a:avLst/>
                  </a:prstGeom>
                  <a:noFill/>
                </p:spPr>
                <p:txBody>
                  <a:bodyPr wrap="square" rtlCol="0">
                    <a:spAutoFit/>
                  </a:bodyPr>
                  <a:lstStyle/>
                  <a:p>
                    <a:pPr>
                      <a:defRPr/>
                    </a:pPr>
                    <a:r>
                      <a:rPr lang="de-DE" sz="1700"/>
                      <a:t>Permafrost</a:t>
                    </a:r>
                    <a:endParaRPr/>
                  </a:p>
                </p:txBody>
              </p:sp>
            </p:grpSp>
            <p:cxnSp>
              <p:nvCxnSpPr>
                <p:cNvPr id="23" name="Gekrümmte Verbindung 28" hidden="0"/>
                <p:cNvCxnSpPr>
                  <a:cxnSpLocks/>
                </p:cNvCxnSpPr>
                <p:nvPr isPhoto="0" userDrawn="0"/>
              </p:nvCxnSpPr>
              <p:spPr bwMode="auto">
                <a:xfrm rot="16199998" flipV="1">
                  <a:off x="5206881" y="1589876"/>
                  <a:ext cx="139160" cy="48591"/>
                </a:xfrm>
                <a:prstGeom prst="curved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Gekrümmte Verbindung 29" hidden="0"/>
                <p:cNvCxnSpPr>
                  <a:cxnSpLocks/>
                </p:cNvCxnSpPr>
                <p:nvPr isPhoto="0" userDrawn="0"/>
              </p:nvCxnSpPr>
              <p:spPr bwMode="auto">
                <a:xfrm rot="16199998" flipV="1">
                  <a:off x="5094946" y="1660522"/>
                  <a:ext cx="139160" cy="48591"/>
                </a:xfrm>
                <a:prstGeom prst="curvedConnector3">
                  <a:avLst>
                    <a:gd name="adj1" fmla="val 59521"/>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Gekrümmte Verbindung 32" hidden="0"/>
                <p:cNvCxnSpPr>
                  <a:cxnSpLocks/>
                </p:cNvCxnSpPr>
                <p:nvPr isPhoto="0" userDrawn="0"/>
              </p:nvCxnSpPr>
              <p:spPr bwMode="auto">
                <a:xfrm rot="16199998" flipV="1">
                  <a:off x="5131375" y="1571962"/>
                  <a:ext cx="139160" cy="48591"/>
                </a:xfrm>
                <a:prstGeom prst="curved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Gekrümmte Verbindung 33" hidden="0"/>
                <p:cNvCxnSpPr>
                  <a:cxnSpLocks/>
                </p:cNvCxnSpPr>
                <p:nvPr isPhoto="0" userDrawn="0"/>
              </p:nvCxnSpPr>
              <p:spPr bwMode="auto">
                <a:xfrm rot="16199998" flipV="1">
                  <a:off x="4975083" y="1600195"/>
                  <a:ext cx="139160" cy="48591"/>
                </a:xfrm>
                <a:prstGeom prst="curved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Gekrümmte Verbindung 34" hidden="0"/>
                <p:cNvCxnSpPr>
                  <a:cxnSpLocks/>
                </p:cNvCxnSpPr>
                <p:nvPr isPhoto="0" userDrawn="0"/>
              </p:nvCxnSpPr>
              <p:spPr bwMode="auto">
                <a:xfrm rot="16199998" flipV="1">
                  <a:off x="5303651" y="1664722"/>
                  <a:ext cx="139160" cy="48591"/>
                </a:xfrm>
                <a:prstGeom prst="curved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Textfeld 36" hidden="0"/>
              <p:cNvSpPr/>
              <p:nvPr isPhoto="0" userDrawn="0"/>
            </p:nvSpPr>
            <p:spPr bwMode="auto">
              <a:xfrm>
                <a:off x="4865757" y="1336990"/>
                <a:ext cx="1033670" cy="247493"/>
              </a:xfrm>
              <a:prstGeom prst="rect">
                <a:avLst/>
              </a:prstGeom>
              <a:noFill/>
            </p:spPr>
            <p:txBody>
              <a:bodyPr wrap="square" rtlCol="0">
                <a:spAutoFit/>
              </a:bodyPr>
              <a:lstStyle/>
              <a:p>
                <a:pPr>
                  <a:defRPr/>
                </a:pPr>
                <a:r>
                  <a:rPr lang="de-DE" sz="1250"/>
                  <a:t>Methan</a:t>
                </a:r>
                <a:endParaRPr/>
              </a:p>
            </p:txBody>
          </p:sp>
        </p:grpSp>
        <p:grpSp>
          <p:nvGrpSpPr>
            <p:cNvPr id="29" name="Gruppieren 95" hidden="0"/>
            <p:cNvGrpSpPr/>
            <p:nvPr isPhoto="0" userDrawn="0"/>
          </p:nvGrpSpPr>
          <p:grpSpPr bwMode="auto">
            <a:xfrm>
              <a:off x="3443544" y="715044"/>
              <a:ext cx="2487337" cy="1443914"/>
              <a:chOff x="3453989" y="715748"/>
              <a:chExt cx="2487337" cy="1443914"/>
            </a:xfrm>
          </p:grpSpPr>
          <p:sp>
            <p:nvSpPr>
              <p:cNvPr id="30" name="Rechteck 68" hidden="0"/>
              <p:cNvSpPr/>
              <p:nvPr isPhoto="0" userDrawn="0"/>
            </p:nvSpPr>
            <p:spPr bwMode="auto">
              <a:xfrm>
                <a:off x="3453989" y="715748"/>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sp>
            <p:nvSpPr>
              <p:cNvPr id="31" name="Rechteck 84" hidden="0"/>
              <p:cNvSpPr/>
              <p:nvPr isPhoto="0" userDrawn="0"/>
            </p:nvSpPr>
            <p:spPr bwMode="auto">
              <a:xfrm>
                <a:off x="3506898" y="784491"/>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grpSp>
      </p:grpSp>
      <p:grpSp>
        <p:nvGrpSpPr>
          <p:cNvPr id="32" name="Gruppieren 99" hidden="0"/>
          <p:cNvGrpSpPr/>
          <p:nvPr isPhoto="0" userDrawn="0"/>
        </p:nvGrpSpPr>
        <p:grpSpPr bwMode="auto">
          <a:xfrm>
            <a:off x="7757081" y="2877935"/>
            <a:ext cx="2887059" cy="1672206"/>
            <a:chOff x="3474762" y="2526530"/>
            <a:chExt cx="2556066" cy="1480492"/>
          </a:xfrm>
        </p:grpSpPr>
        <p:grpSp>
          <p:nvGrpSpPr>
            <p:cNvPr id="33" name="Gruppieren 98" hidden="0"/>
            <p:cNvGrpSpPr/>
            <p:nvPr isPhoto="0" userDrawn="0"/>
          </p:nvGrpSpPr>
          <p:grpSpPr bwMode="auto">
            <a:xfrm>
              <a:off x="3474762" y="2526530"/>
              <a:ext cx="2556066" cy="1480492"/>
              <a:chOff x="3454106" y="2533987"/>
              <a:chExt cx="2556066" cy="1480492"/>
            </a:xfrm>
          </p:grpSpPr>
          <p:grpSp>
            <p:nvGrpSpPr>
              <p:cNvPr id="34" name="Gruppieren 31" hidden="0"/>
              <p:cNvGrpSpPr/>
              <p:nvPr isPhoto="0" userDrawn="0"/>
            </p:nvGrpSpPr>
            <p:grpSpPr bwMode="auto">
              <a:xfrm>
                <a:off x="3454106" y="2533987"/>
                <a:ext cx="2556066" cy="1480492"/>
                <a:chOff x="4044195" y="2609614"/>
                <a:chExt cx="2556066" cy="1480492"/>
              </a:xfrm>
            </p:grpSpPr>
            <p:pic>
              <p:nvPicPr>
                <p:cNvPr id="35" name="Grafik 7" hidden="0"/>
                <p:cNvPicPr>
                  <a:picLocks noChangeAspect="1"/>
                </p:cNvPicPr>
                <p:nvPr isPhoto="0" userDrawn="0"/>
              </p:nvPicPr>
              <p:blipFill>
                <a:blip r:embed="rId5"/>
                <a:stretch/>
              </p:blipFill>
              <p:spPr bwMode="auto">
                <a:xfrm>
                  <a:off x="4044195" y="2907327"/>
                  <a:ext cx="2491099" cy="1182779"/>
                </a:xfrm>
                <a:prstGeom prst="rect">
                  <a:avLst/>
                </a:prstGeom>
              </p:spPr>
            </p:pic>
            <p:sp>
              <p:nvSpPr>
                <p:cNvPr id="36" name="Textfeld 42" hidden="0"/>
                <p:cNvSpPr/>
                <p:nvPr isPhoto="0" userDrawn="0"/>
              </p:nvSpPr>
              <p:spPr bwMode="auto">
                <a:xfrm>
                  <a:off x="4325373" y="2609614"/>
                  <a:ext cx="2274888" cy="313693"/>
                </a:xfrm>
                <a:prstGeom prst="rect">
                  <a:avLst/>
                </a:prstGeom>
                <a:noFill/>
              </p:spPr>
              <p:txBody>
                <a:bodyPr wrap="square" rtlCol="0">
                  <a:spAutoFit/>
                </a:bodyPr>
                <a:lstStyle/>
                <a:p>
                  <a:pPr>
                    <a:defRPr/>
                  </a:pPr>
                  <a:r>
                    <a:rPr lang="de-DE" sz="1700"/>
                    <a:t>Seen- und Meeresgrund</a:t>
                  </a:r>
                  <a:endParaRPr/>
                </a:p>
              </p:txBody>
            </p:sp>
          </p:grpSp>
          <p:sp>
            <p:nvSpPr>
              <p:cNvPr id="37" name="Rechteck 75" hidden="0"/>
              <p:cNvSpPr/>
              <p:nvPr isPhoto="0" userDrawn="0"/>
            </p:nvSpPr>
            <p:spPr bwMode="auto">
              <a:xfrm>
                <a:off x="3455712" y="2570565"/>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grpSp>
        <p:sp>
          <p:nvSpPr>
            <p:cNvPr id="38" name="Rechteck 85" hidden="0"/>
            <p:cNvSpPr/>
            <p:nvPr isPhoto="0" userDrawn="0"/>
          </p:nvSpPr>
          <p:spPr bwMode="auto">
            <a:xfrm>
              <a:off x="3512534" y="2620639"/>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grpSp>
      <p:grpSp>
        <p:nvGrpSpPr>
          <p:cNvPr id="39" name="Gruppieren 101" hidden="0"/>
          <p:cNvGrpSpPr/>
          <p:nvPr isPhoto="0" userDrawn="0"/>
        </p:nvGrpSpPr>
        <p:grpSpPr bwMode="auto">
          <a:xfrm>
            <a:off x="7757083" y="4911021"/>
            <a:ext cx="2809430" cy="1677174"/>
            <a:chOff x="3457619" y="4472406"/>
            <a:chExt cx="2487337" cy="1484890"/>
          </a:xfrm>
        </p:grpSpPr>
        <p:grpSp>
          <p:nvGrpSpPr>
            <p:cNvPr id="40" name="Gruppieren 6" hidden="0"/>
            <p:cNvGrpSpPr/>
            <p:nvPr isPhoto="0" userDrawn="0"/>
          </p:nvGrpSpPr>
          <p:grpSpPr bwMode="auto">
            <a:xfrm>
              <a:off x="3459065" y="4472406"/>
              <a:ext cx="2482261" cy="1484890"/>
              <a:chOff x="6937221" y="2129124"/>
              <a:chExt cx="2482261" cy="1484890"/>
            </a:xfrm>
          </p:grpSpPr>
          <p:pic>
            <p:nvPicPr>
              <p:cNvPr id="41" name="Grafik 38" hidden="0"/>
              <p:cNvPicPr>
                <a:picLocks noChangeAspect="1"/>
              </p:cNvPicPr>
              <p:nvPr isPhoto="0" userDrawn="0"/>
            </p:nvPicPr>
            <p:blipFill>
              <a:blip r:embed="rId6"/>
              <a:stretch/>
            </p:blipFill>
            <p:spPr bwMode="auto">
              <a:xfrm>
                <a:off x="6937221" y="2423381"/>
                <a:ext cx="2482261" cy="1190633"/>
              </a:xfrm>
              <a:prstGeom prst="rect">
                <a:avLst/>
              </a:prstGeom>
            </p:spPr>
          </p:pic>
          <p:sp>
            <p:nvSpPr>
              <p:cNvPr id="42" name="Textfeld 40" hidden="0"/>
              <p:cNvSpPr/>
              <p:nvPr isPhoto="0" userDrawn="0"/>
            </p:nvSpPr>
            <p:spPr bwMode="auto">
              <a:xfrm>
                <a:off x="7273154" y="2129124"/>
                <a:ext cx="1914938" cy="313693"/>
              </a:xfrm>
              <a:prstGeom prst="rect">
                <a:avLst/>
              </a:prstGeom>
              <a:noFill/>
            </p:spPr>
            <p:txBody>
              <a:bodyPr wrap="square" rtlCol="0">
                <a:spAutoFit/>
              </a:bodyPr>
              <a:lstStyle/>
              <a:p>
                <a:pPr>
                  <a:defRPr/>
                </a:pPr>
                <a:r>
                  <a:rPr lang="de-DE" sz="1700"/>
                  <a:t>Indischer Monsun</a:t>
                </a:r>
                <a:endParaRPr/>
              </a:p>
            </p:txBody>
          </p:sp>
        </p:grpSp>
        <p:grpSp>
          <p:nvGrpSpPr>
            <p:cNvPr id="43" name="Gruppieren 100" hidden="0"/>
            <p:cNvGrpSpPr/>
            <p:nvPr isPhoto="0" userDrawn="0"/>
          </p:nvGrpSpPr>
          <p:grpSpPr bwMode="auto">
            <a:xfrm>
              <a:off x="3457619" y="4507102"/>
              <a:ext cx="2487337" cy="1443914"/>
              <a:chOff x="3443544" y="4500098"/>
              <a:chExt cx="2487337" cy="1443914"/>
            </a:xfrm>
          </p:grpSpPr>
          <p:sp>
            <p:nvSpPr>
              <p:cNvPr id="44" name="Rechteck 79" hidden="0"/>
              <p:cNvSpPr/>
              <p:nvPr isPhoto="0" userDrawn="0"/>
            </p:nvSpPr>
            <p:spPr bwMode="auto">
              <a:xfrm>
                <a:off x="3443544" y="4500098"/>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sp>
            <p:nvSpPr>
              <p:cNvPr id="45" name="Rechteck 87" hidden="0"/>
              <p:cNvSpPr/>
              <p:nvPr isPhoto="0" userDrawn="0"/>
            </p:nvSpPr>
            <p:spPr bwMode="auto">
              <a:xfrm>
                <a:off x="3505309" y="4555638"/>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grpSp>
      </p:grpSp>
      <p:grpSp>
        <p:nvGrpSpPr>
          <p:cNvPr id="46" name="Gruppieren 18" hidden="0"/>
          <p:cNvGrpSpPr/>
          <p:nvPr isPhoto="0" userDrawn="0"/>
        </p:nvGrpSpPr>
        <p:grpSpPr bwMode="auto">
          <a:xfrm>
            <a:off x="1251202" y="844847"/>
            <a:ext cx="2809430" cy="1642675"/>
            <a:chOff x="685256" y="679068"/>
            <a:chExt cx="2487337" cy="1454349"/>
          </a:xfrm>
        </p:grpSpPr>
        <p:sp>
          <p:nvSpPr>
            <p:cNvPr id="47" name="Rechteck 1" hidden="0"/>
            <p:cNvSpPr/>
            <p:nvPr isPhoto="0" userDrawn="0"/>
          </p:nvSpPr>
          <p:spPr bwMode="auto">
            <a:xfrm>
              <a:off x="685256" y="689503"/>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grpSp>
          <p:nvGrpSpPr>
            <p:cNvPr id="48" name="Gruppieren 2" hidden="0"/>
            <p:cNvGrpSpPr/>
            <p:nvPr isPhoto="0" userDrawn="0"/>
          </p:nvGrpSpPr>
          <p:grpSpPr bwMode="auto">
            <a:xfrm>
              <a:off x="762618" y="679068"/>
              <a:ext cx="2295936" cy="313694"/>
              <a:chOff x="744441" y="695905"/>
              <a:chExt cx="2295936" cy="313694"/>
            </a:xfrm>
          </p:grpSpPr>
          <p:sp>
            <p:nvSpPr>
              <p:cNvPr id="49" name="Textfeld 4" hidden="0"/>
              <p:cNvSpPr/>
              <p:nvPr isPhoto="0" userDrawn="0"/>
            </p:nvSpPr>
            <p:spPr bwMode="auto">
              <a:xfrm>
                <a:off x="1035822" y="695905"/>
                <a:ext cx="2004555" cy="313694"/>
              </a:xfrm>
              <a:prstGeom prst="rect">
                <a:avLst/>
              </a:prstGeom>
              <a:noFill/>
            </p:spPr>
            <p:txBody>
              <a:bodyPr wrap="square" rtlCol="0">
                <a:spAutoFit/>
              </a:bodyPr>
              <a:lstStyle/>
              <a:p>
                <a:pPr>
                  <a:defRPr/>
                </a:pPr>
                <a:r>
                  <a:rPr lang="de-DE" sz="1700"/>
                  <a:t>Arktis</a:t>
                </a:r>
                <a:endParaRPr/>
              </a:p>
            </p:txBody>
          </p:sp>
          <p:sp>
            <p:nvSpPr>
              <p:cNvPr id="50" name="Rechteck 82" hidden="0"/>
              <p:cNvSpPr/>
              <p:nvPr isPhoto="0" userDrawn="0"/>
            </p:nvSpPr>
            <p:spPr bwMode="auto">
              <a:xfrm>
                <a:off x="744441" y="785193"/>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grpSp>
      </p:grpSp>
      <p:grpSp>
        <p:nvGrpSpPr>
          <p:cNvPr id="51" name="Gruppieren 25" hidden="0"/>
          <p:cNvGrpSpPr/>
          <p:nvPr isPhoto="0" userDrawn="0"/>
        </p:nvGrpSpPr>
        <p:grpSpPr bwMode="auto">
          <a:xfrm>
            <a:off x="4504142" y="844848"/>
            <a:ext cx="2899697" cy="1675255"/>
            <a:chOff x="3330897" y="683276"/>
            <a:chExt cx="2567255" cy="1483192"/>
          </a:xfrm>
        </p:grpSpPr>
        <p:sp>
          <p:nvSpPr>
            <p:cNvPr id="52" name="Rechteck 113" hidden="0"/>
            <p:cNvSpPr/>
            <p:nvPr isPhoto="0" userDrawn="0"/>
          </p:nvSpPr>
          <p:spPr bwMode="auto">
            <a:xfrm>
              <a:off x="3450870" y="773712"/>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grpSp>
          <p:nvGrpSpPr>
            <p:cNvPr id="53" name="Gruppieren 10" hidden="0"/>
            <p:cNvGrpSpPr/>
            <p:nvPr isPhoto="0" userDrawn="0"/>
          </p:nvGrpSpPr>
          <p:grpSpPr bwMode="auto">
            <a:xfrm>
              <a:off x="3330897" y="683276"/>
              <a:ext cx="2567255" cy="1483192"/>
              <a:chOff x="3330897" y="683276"/>
              <a:chExt cx="2567255" cy="1483192"/>
            </a:xfrm>
          </p:grpSpPr>
          <p:sp>
            <p:nvSpPr>
              <p:cNvPr id="54" name="Textfeld 110" hidden="0"/>
              <p:cNvSpPr/>
              <p:nvPr isPhoto="0" userDrawn="0"/>
            </p:nvSpPr>
            <p:spPr bwMode="auto">
              <a:xfrm>
                <a:off x="3330897" y="1009927"/>
                <a:ext cx="2567255" cy="889569"/>
              </a:xfrm>
              <a:prstGeom prst="rect">
                <a:avLst/>
              </a:prstGeom>
              <a:noFill/>
            </p:spPr>
            <p:txBody>
              <a:bodyPr wrap="square" rtlCol="0">
                <a:spAutoFit/>
              </a:bodyPr>
              <a:lstStyle/>
              <a:p>
                <a:pPr algn="just">
                  <a:defRPr/>
                </a:pPr>
                <a:r>
                  <a:rPr lang="de-DE" sz="1200"/>
                  <a:t>Das Rückstrahlvermögen von Oberflächen wird als </a:t>
                </a:r>
                <a:r>
                  <a:rPr lang="de-DE" sz="1200" i="1"/>
                  <a:t>Albedo </a:t>
                </a:r>
                <a:r>
                  <a:rPr lang="el-GR" sz="1200" i="1"/>
                  <a:t>α</a:t>
                </a:r>
                <a:r>
                  <a:rPr lang="de-DE" sz="1200" i="1"/>
                  <a:t> </a:t>
                </a:r>
                <a:r>
                  <a:rPr lang="de-DE" sz="1200"/>
                  <a:t>bezeichnet</a:t>
                </a:r>
                <a:r>
                  <a:rPr lang="de-DE" sz="1200" i="1"/>
                  <a:t> </a:t>
                </a:r>
                <a:r>
                  <a:rPr lang="de-DE" sz="1200"/>
                  <a:t>und ist bei Eis besonders hoch und bei Wasser relativ klein. Die Auswirkungen auf die globale Temperatur sind enorm.</a:t>
                </a:r>
                <a:endParaRPr/>
              </a:p>
            </p:txBody>
          </p:sp>
          <p:sp>
            <p:nvSpPr>
              <p:cNvPr id="55" name="Textfeld 112" hidden="0"/>
              <p:cNvSpPr/>
              <p:nvPr isPhoto="0" userDrawn="0"/>
            </p:nvSpPr>
            <p:spPr bwMode="auto">
              <a:xfrm>
                <a:off x="3692783" y="683276"/>
                <a:ext cx="1619250" cy="313693"/>
              </a:xfrm>
              <a:prstGeom prst="rect">
                <a:avLst/>
              </a:prstGeom>
              <a:noFill/>
            </p:spPr>
            <p:txBody>
              <a:bodyPr wrap="square" rtlCol="0">
                <a:spAutoFit/>
              </a:bodyPr>
              <a:lstStyle/>
              <a:p>
                <a:pPr>
                  <a:defRPr/>
                </a:pPr>
                <a:r>
                  <a:rPr lang="de-DE" sz="1700"/>
                  <a:t>Albedo</a:t>
                </a:r>
                <a:endParaRPr/>
              </a:p>
            </p:txBody>
          </p:sp>
          <p:grpSp>
            <p:nvGrpSpPr>
              <p:cNvPr id="56" name="Gruppieren 132" hidden="0"/>
              <p:cNvGrpSpPr/>
              <p:nvPr isPhoto="0" userDrawn="0"/>
            </p:nvGrpSpPr>
            <p:grpSpPr bwMode="auto">
              <a:xfrm>
                <a:off x="3380304" y="722554"/>
                <a:ext cx="2491313" cy="1443914"/>
                <a:chOff x="3380304" y="722554"/>
                <a:chExt cx="2491313" cy="1443914"/>
              </a:xfrm>
            </p:grpSpPr>
            <p:sp>
              <p:nvSpPr>
                <p:cNvPr id="57" name="Rechteck 111" hidden="0"/>
                <p:cNvSpPr/>
                <p:nvPr isPhoto="0" userDrawn="0"/>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58" name="Gerader Verbinder 125" hidden="0"/>
                <p:cNvCxnSpPr>
                  <a:cxnSpLocks/>
                </p:cNvCxnSpPr>
                <p:nvPr isPhoto="0" userDrawn="0"/>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59" name="Gruppieren 12" hidden="0"/>
          <p:cNvGrpSpPr/>
          <p:nvPr isPhoto="0" userDrawn="0"/>
        </p:nvGrpSpPr>
        <p:grpSpPr bwMode="auto">
          <a:xfrm>
            <a:off x="4504142" y="2877934"/>
            <a:ext cx="2899697" cy="1660519"/>
            <a:chOff x="3370246" y="2544333"/>
            <a:chExt cx="2567255" cy="1470146"/>
          </a:xfrm>
        </p:grpSpPr>
        <p:sp>
          <p:nvSpPr>
            <p:cNvPr id="60" name="Rechteck 149" hidden="0"/>
            <p:cNvSpPr/>
            <p:nvPr isPhoto="0" userDrawn="0"/>
          </p:nvSpPr>
          <p:spPr bwMode="auto">
            <a:xfrm>
              <a:off x="3458299" y="2631513"/>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grpSp>
          <p:nvGrpSpPr>
            <p:cNvPr id="61" name="Gruppieren 162" hidden="0"/>
            <p:cNvGrpSpPr/>
            <p:nvPr isPhoto="0" userDrawn="0"/>
          </p:nvGrpSpPr>
          <p:grpSpPr bwMode="auto">
            <a:xfrm>
              <a:off x="3370246" y="2544333"/>
              <a:ext cx="2567255" cy="1470146"/>
              <a:chOff x="3345289" y="2544333"/>
              <a:chExt cx="2567255" cy="1470146"/>
            </a:xfrm>
          </p:grpSpPr>
          <p:grpSp>
            <p:nvGrpSpPr>
              <p:cNvPr id="62" name="Gruppieren 133" hidden="0"/>
              <p:cNvGrpSpPr/>
              <p:nvPr isPhoto="0" userDrawn="0"/>
            </p:nvGrpSpPr>
            <p:grpSpPr bwMode="auto">
              <a:xfrm>
                <a:off x="3380304" y="2570565"/>
                <a:ext cx="2491313" cy="1443914"/>
                <a:chOff x="3380304" y="722554"/>
                <a:chExt cx="2491313" cy="1443914"/>
              </a:xfrm>
            </p:grpSpPr>
            <p:sp>
              <p:nvSpPr>
                <p:cNvPr id="63" name="Rechteck 134" hidden="0"/>
                <p:cNvSpPr/>
                <p:nvPr isPhoto="0" userDrawn="0"/>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64" name="Gerader Verbinder 135" hidden="0"/>
                <p:cNvCxnSpPr>
                  <a:cxnSpLocks/>
                </p:cNvCxnSpPr>
                <p:nvPr isPhoto="0" userDrawn="0"/>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5" name="Textfeld 148" hidden="0"/>
              <p:cNvSpPr/>
              <p:nvPr isPhoto="0" userDrawn="0"/>
            </p:nvSpPr>
            <p:spPr bwMode="auto">
              <a:xfrm>
                <a:off x="3345289" y="2826249"/>
                <a:ext cx="2567255" cy="1051134"/>
              </a:xfrm>
              <a:prstGeom prst="rect">
                <a:avLst/>
              </a:prstGeom>
              <a:noFill/>
            </p:spPr>
            <p:txBody>
              <a:bodyPr wrap="square" rtlCol="0">
                <a:spAutoFit/>
              </a:bodyPr>
              <a:lstStyle/>
              <a:p>
                <a:pPr algn="just">
                  <a:defRPr/>
                </a:pPr>
                <a:r>
                  <a:rPr lang="de-DE" sz="1200"/>
                  <a:t>Bei steigenden Temperaturen wird der gesamte Eisschild auf dem Festland instabil und rutscht ins Meer ab. Am Boden der Eisschicht bildet sich durch Schmelzwasser ein Schmierfilm, der durch Schmelzwasser wächst?</a:t>
                </a:r>
                <a:endParaRPr/>
              </a:p>
            </p:txBody>
          </p:sp>
          <p:sp>
            <p:nvSpPr>
              <p:cNvPr id="66" name="Textfeld 150" hidden="0"/>
              <p:cNvSpPr/>
              <p:nvPr isPhoto="0" userDrawn="0"/>
            </p:nvSpPr>
            <p:spPr bwMode="auto">
              <a:xfrm>
                <a:off x="3683639" y="2544333"/>
                <a:ext cx="2187978" cy="313693"/>
              </a:xfrm>
              <a:prstGeom prst="rect">
                <a:avLst/>
              </a:prstGeom>
              <a:noFill/>
            </p:spPr>
            <p:txBody>
              <a:bodyPr wrap="square" rtlCol="0">
                <a:spAutoFit/>
              </a:bodyPr>
              <a:lstStyle/>
              <a:p>
                <a:pPr>
                  <a:defRPr/>
                </a:pPr>
                <a:r>
                  <a:rPr lang="de-DE" sz="1700"/>
                  <a:t>Eisschmelze im Norden </a:t>
                </a:r>
                <a:endParaRPr/>
              </a:p>
            </p:txBody>
          </p:sp>
        </p:grpSp>
      </p:grpSp>
      <p:grpSp>
        <p:nvGrpSpPr>
          <p:cNvPr id="67" name="Gruppieren 154" hidden="0"/>
          <p:cNvGrpSpPr/>
          <p:nvPr isPhoto="0" userDrawn="0"/>
        </p:nvGrpSpPr>
        <p:grpSpPr bwMode="auto">
          <a:xfrm>
            <a:off x="11010023" y="844847"/>
            <a:ext cx="2855328" cy="1670505"/>
            <a:chOff x="3343643" y="4455344"/>
            <a:chExt cx="2527973" cy="1478986"/>
          </a:xfrm>
        </p:grpSpPr>
        <p:grpSp>
          <p:nvGrpSpPr>
            <p:cNvPr id="68" name="Gruppieren 136" hidden="0"/>
            <p:cNvGrpSpPr/>
            <p:nvPr isPhoto="0" userDrawn="0"/>
          </p:nvGrpSpPr>
          <p:grpSpPr bwMode="auto">
            <a:xfrm>
              <a:off x="3380303" y="4490416"/>
              <a:ext cx="2491313" cy="1443914"/>
              <a:chOff x="3380304" y="722554"/>
              <a:chExt cx="2491313" cy="1443914"/>
            </a:xfrm>
          </p:grpSpPr>
          <p:sp>
            <p:nvSpPr>
              <p:cNvPr id="69" name="Rechteck 137" hidden="0"/>
              <p:cNvSpPr/>
              <p:nvPr isPhoto="0" userDrawn="0"/>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70" name="Gerader Verbinder 138" hidden="0"/>
              <p:cNvCxnSpPr>
                <a:cxnSpLocks/>
              </p:cNvCxnSpPr>
              <p:nvPr isPhoto="0" userDrawn="0"/>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1" name="Textfeld 151" hidden="0"/>
            <p:cNvSpPr/>
            <p:nvPr isPhoto="0" userDrawn="0"/>
          </p:nvSpPr>
          <p:spPr bwMode="auto">
            <a:xfrm>
              <a:off x="3343643" y="4793918"/>
              <a:ext cx="2527973" cy="889569"/>
            </a:xfrm>
            <a:prstGeom prst="rect">
              <a:avLst/>
            </a:prstGeom>
            <a:noFill/>
          </p:spPr>
          <p:txBody>
            <a:bodyPr wrap="square" rtlCol="0">
              <a:spAutoFit/>
            </a:bodyPr>
            <a:lstStyle/>
            <a:p>
              <a:pPr algn="just">
                <a:defRPr/>
              </a:pPr>
              <a:r>
                <a:rPr lang="de-DE" sz="1200"/>
                <a:t>In den Permafrostgebieten lagern große Mengen von Methan in Kristallform, sogenannte Methanhydrate. Bei höheren Temperaturen schmelzen diese und das Methan gelangt in die  Atmosphäre. </a:t>
              </a:r>
              <a:endParaRPr/>
            </a:p>
          </p:txBody>
        </p:sp>
        <p:sp>
          <p:nvSpPr>
            <p:cNvPr id="72" name="Rechteck 152" hidden="0"/>
            <p:cNvSpPr/>
            <p:nvPr isPhoto="0" userDrawn="0"/>
          </p:nvSpPr>
          <p:spPr bwMode="auto">
            <a:xfrm>
              <a:off x="3451402" y="4553338"/>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sp>
          <p:nvSpPr>
            <p:cNvPr id="73" name="Textfeld 153" hidden="0"/>
            <p:cNvSpPr/>
            <p:nvPr isPhoto="0" userDrawn="0"/>
          </p:nvSpPr>
          <p:spPr bwMode="auto">
            <a:xfrm>
              <a:off x="3680040" y="4455344"/>
              <a:ext cx="1619250" cy="313693"/>
            </a:xfrm>
            <a:prstGeom prst="rect">
              <a:avLst/>
            </a:prstGeom>
            <a:noFill/>
          </p:spPr>
          <p:txBody>
            <a:bodyPr wrap="square" rtlCol="0">
              <a:spAutoFit/>
            </a:bodyPr>
            <a:lstStyle/>
            <a:p>
              <a:pPr>
                <a:defRPr/>
              </a:pPr>
              <a:r>
                <a:rPr lang="de-DE" sz="1700"/>
                <a:t>Methanhydrat I</a:t>
              </a:r>
              <a:endParaRPr/>
            </a:p>
          </p:txBody>
        </p:sp>
      </p:grpSp>
      <p:grpSp>
        <p:nvGrpSpPr>
          <p:cNvPr id="74" name="Gruppieren 155" hidden="0"/>
          <p:cNvGrpSpPr/>
          <p:nvPr isPhoto="0" userDrawn="0"/>
        </p:nvGrpSpPr>
        <p:grpSpPr bwMode="auto">
          <a:xfrm>
            <a:off x="11025769" y="2877936"/>
            <a:ext cx="2855328" cy="1670505"/>
            <a:chOff x="3357584" y="4455344"/>
            <a:chExt cx="2527973" cy="1478986"/>
          </a:xfrm>
        </p:grpSpPr>
        <p:grpSp>
          <p:nvGrpSpPr>
            <p:cNvPr id="75" name="Gruppieren 156" hidden="0"/>
            <p:cNvGrpSpPr/>
            <p:nvPr isPhoto="0" userDrawn="0"/>
          </p:nvGrpSpPr>
          <p:grpSpPr bwMode="auto">
            <a:xfrm>
              <a:off x="3380303" y="4490416"/>
              <a:ext cx="2491313" cy="1443914"/>
              <a:chOff x="3380304" y="722554"/>
              <a:chExt cx="2491313" cy="1443914"/>
            </a:xfrm>
          </p:grpSpPr>
          <p:sp>
            <p:nvSpPr>
              <p:cNvPr id="76" name="Rechteck 160" hidden="0"/>
              <p:cNvSpPr/>
              <p:nvPr isPhoto="0" userDrawn="0"/>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77" name="Gerader Verbinder 161" hidden="0"/>
              <p:cNvCxnSpPr>
                <a:cxnSpLocks/>
              </p:cNvCxnSpPr>
              <p:nvPr isPhoto="0" userDrawn="0"/>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8" name="Textfeld 157" hidden="0"/>
            <p:cNvSpPr/>
            <p:nvPr isPhoto="0" userDrawn="0"/>
          </p:nvSpPr>
          <p:spPr bwMode="auto">
            <a:xfrm>
              <a:off x="3357584" y="4831959"/>
              <a:ext cx="2527973" cy="889569"/>
            </a:xfrm>
            <a:prstGeom prst="rect">
              <a:avLst/>
            </a:prstGeom>
            <a:noFill/>
          </p:spPr>
          <p:txBody>
            <a:bodyPr wrap="square" rtlCol="0">
              <a:spAutoFit/>
            </a:bodyPr>
            <a:lstStyle/>
            <a:p>
              <a:pPr algn="just">
                <a:defRPr/>
              </a:pPr>
              <a:r>
                <a:rPr lang="de-DE" sz="1200"/>
                <a:t>Am Meeres- und Seengrund lagern große Mengen Methanhydrat (in gefrorenem Wasser eingeschlossenes Methan). Sie brauchen tiefe Temperaturen und hohen Druck, um stabil zu bleiben.</a:t>
              </a:r>
              <a:endParaRPr/>
            </a:p>
          </p:txBody>
        </p:sp>
        <p:sp>
          <p:nvSpPr>
            <p:cNvPr id="79" name="Rechteck 158" hidden="0"/>
            <p:cNvSpPr/>
            <p:nvPr isPhoto="0" userDrawn="0"/>
          </p:nvSpPr>
          <p:spPr bwMode="auto">
            <a:xfrm>
              <a:off x="3451402" y="4553338"/>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sp>
          <p:nvSpPr>
            <p:cNvPr id="80" name="Textfeld 159" hidden="0"/>
            <p:cNvSpPr/>
            <p:nvPr isPhoto="0" userDrawn="0"/>
          </p:nvSpPr>
          <p:spPr bwMode="auto">
            <a:xfrm>
              <a:off x="3680040" y="4455344"/>
              <a:ext cx="1985774" cy="313693"/>
            </a:xfrm>
            <a:prstGeom prst="rect">
              <a:avLst/>
            </a:prstGeom>
            <a:noFill/>
          </p:spPr>
          <p:txBody>
            <a:bodyPr wrap="square" rtlCol="0">
              <a:spAutoFit/>
            </a:bodyPr>
            <a:lstStyle/>
            <a:p>
              <a:pPr>
                <a:defRPr/>
              </a:pPr>
              <a:r>
                <a:rPr lang="de-DE" sz="1700"/>
                <a:t>Methanhydrat II</a:t>
              </a:r>
              <a:endParaRPr/>
            </a:p>
          </p:txBody>
        </p:sp>
      </p:grpSp>
      <p:grpSp>
        <p:nvGrpSpPr>
          <p:cNvPr id="81" name="Gruppieren 14" hidden="0"/>
          <p:cNvGrpSpPr/>
          <p:nvPr isPhoto="0" userDrawn="0"/>
        </p:nvGrpSpPr>
        <p:grpSpPr bwMode="auto">
          <a:xfrm>
            <a:off x="4504142" y="4911021"/>
            <a:ext cx="2911455" cy="1660519"/>
            <a:chOff x="3402505" y="4497726"/>
            <a:chExt cx="2577666" cy="1470146"/>
          </a:xfrm>
        </p:grpSpPr>
        <p:grpSp>
          <p:nvGrpSpPr>
            <p:cNvPr id="82" name="Gruppieren 163" hidden="0"/>
            <p:cNvGrpSpPr/>
            <p:nvPr isPhoto="0" userDrawn="0"/>
          </p:nvGrpSpPr>
          <p:grpSpPr bwMode="auto">
            <a:xfrm>
              <a:off x="3402505" y="4497726"/>
              <a:ext cx="2577666" cy="1470146"/>
              <a:chOff x="3345289" y="2544333"/>
              <a:chExt cx="2577666" cy="1470146"/>
            </a:xfrm>
          </p:grpSpPr>
          <p:grpSp>
            <p:nvGrpSpPr>
              <p:cNvPr id="83" name="Gruppieren 164" hidden="0"/>
              <p:cNvGrpSpPr/>
              <p:nvPr isPhoto="0" userDrawn="0"/>
            </p:nvGrpSpPr>
            <p:grpSpPr bwMode="auto">
              <a:xfrm>
                <a:off x="3380304" y="2570565"/>
                <a:ext cx="2491313" cy="1443914"/>
                <a:chOff x="3380304" y="722554"/>
                <a:chExt cx="2491313" cy="1443914"/>
              </a:xfrm>
            </p:grpSpPr>
            <p:sp>
              <p:nvSpPr>
                <p:cNvPr id="84" name="Rechteck 167" hidden="0"/>
                <p:cNvSpPr/>
                <p:nvPr isPhoto="0" userDrawn="0"/>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85" name="Gerader Verbinder 168" hidden="0"/>
                <p:cNvCxnSpPr>
                  <a:cxnSpLocks/>
                </p:cNvCxnSpPr>
                <p:nvPr isPhoto="0" userDrawn="0"/>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6" name="Textfeld 165" hidden="0"/>
              <p:cNvSpPr/>
              <p:nvPr isPhoto="0" userDrawn="0"/>
            </p:nvSpPr>
            <p:spPr bwMode="auto">
              <a:xfrm>
                <a:off x="3345289" y="2934191"/>
                <a:ext cx="2567255" cy="889569"/>
              </a:xfrm>
              <a:prstGeom prst="rect">
                <a:avLst/>
              </a:prstGeom>
              <a:noFill/>
            </p:spPr>
            <p:txBody>
              <a:bodyPr wrap="square" rtlCol="0">
                <a:spAutoFit/>
              </a:bodyPr>
              <a:lstStyle/>
              <a:p>
                <a:pPr algn="just">
                  <a:defRPr/>
                </a:pPr>
                <a:r>
                  <a:rPr lang="de-DE" sz="1200"/>
                  <a:t>Bei steigenden Temperaturen wird der gesamte Eisschild auf Festland instabil, aber auch das Eis auf dem Meer verschwindet. Dann rutschen die Festlandgletscher ungebremst ins Meer ab.</a:t>
                </a:r>
                <a:endParaRPr/>
              </a:p>
            </p:txBody>
          </p:sp>
          <p:sp>
            <p:nvSpPr>
              <p:cNvPr id="87" name="Textfeld 166" hidden="0"/>
              <p:cNvSpPr/>
              <p:nvPr isPhoto="0" userDrawn="0"/>
            </p:nvSpPr>
            <p:spPr bwMode="auto">
              <a:xfrm>
                <a:off x="3683638" y="2544333"/>
                <a:ext cx="2239317" cy="313693"/>
              </a:xfrm>
              <a:prstGeom prst="rect">
                <a:avLst/>
              </a:prstGeom>
              <a:noFill/>
            </p:spPr>
            <p:txBody>
              <a:bodyPr wrap="square" rtlCol="0">
                <a:spAutoFit/>
              </a:bodyPr>
              <a:lstStyle/>
              <a:p>
                <a:pPr>
                  <a:defRPr/>
                </a:pPr>
                <a:r>
                  <a:rPr lang="de-DE" sz="1700"/>
                  <a:t>Eisschmelze im Süden</a:t>
                </a:r>
                <a:endParaRPr/>
              </a:p>
            </p:txBody>
          </p:sp>
        </p:grpSp>
        <p:sp>
          <p:nvSpPr>
            <p:cNvPr id="88" name="Rechteck 89" hidden="0"/>
            <p:cNvSpPr/>
            <p:nvPr isPhoto="0" userDrawn="0"/>
          </p:nvSpPr>
          <p:spPr bwMode="auto">
            <a:xfrm>
              <a:off x="3490085" y="4589495"/>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grpSp>
      <p:grpSp>
        <p:nvGrpSpPr>
          <p:cNvPr id="89" name="Gruppieren 23" hidden="0"/>
          <p:cNvGrpSpPr/>
          <p:nvPr isPhoto="0" userDrawn="0"/>
        </p:nvGrpSpPr>
        <p:grpSpPr bwMode="auto">
          <a:xfrm>
            <a:off x="11010022" y="4911022"/>
            <a:ext cx="2886823" cy="1665758"/>
            <a:chOff x="9232797" y="4458086"/>
            <a:chExt cx="2555857" cy="1474785"/>
          </a:xfrm>
        </p:grpSpPr>
        <p:sp>
          <p:nvSpPr>
            <p:cNvPr id="90" name="Textfeld 8" hidden="0"/>
            <p:cNvSpPr/>
            <p:nvPr isPhoto="0" userDrawn="0"/>
          </p:nvSpPr>
          <p:spPr bwMode="auto">
            <a:xfrm>
              <a:off x="9232797" y="4789975"/>
              <a:ext cx="2555857" cy="1051134"/>
            </a:xfrm>
            <a:prstGeom prst="rect">
              <a:avLst/>
            </a:prstGeom>
            <a:noFill/>
          </p:spPr>
          <p:txBody>
            <a:bodyPr wrap="square" rtlCol="0">
              <a:spAutoFit/>
            </a:bodyPr>
            <a:lstStyle/>
            <a:p>
              <a:pPr algn="just">
                <a:defRPr/>
              </a:pPr>
              <a:r>
                <a:rPr lang="de-DE" sz="1200"/>
                <a:t>Im Sommer wird die Luft über dem Indischen Subkontinent bis zu 50 °C heiß. Die Luft steigt schnell auf, es entsteht ein Tiefdruckgebiet, welches feuchte Luft vom Pazifik anzieht. Diese Luft strömt über Land und regnet sich ab.  </a:t>
              </a:r>
              <a:endParaRPr/>
            </a:p>
          </p:txBody>
        </p:sp>
        <p:grpSp>
          <p:nvGrpSpPr>
            <p:cNvPr id="91" name="Gruppieren 9" hidden="0"/>
            <p:cNvGrpSpPr/>
            <p:nvPr isPhoto="0" userDrawn="0"/>
          </p:nvGrpSpPr>
          <p:grpSpPr bwMode="auto">
            <a:xfrm>
              <a:off x="9282473" y="4458086"/>
              <a:ext cx="2491313" cy="1474785"/>
              <a:chOff x="9262732" y="4574699"/>
              <a:chExt cx="2491313" cy="1474785"/>
            </a:xfrm>
          </p:grpSpPr>
          <p:grpSp>
            <p:nvGrpSpPr>
              <p:cNvPr id="92" name="Gruppieren 145" hidden="0"/>
              <p:cNvGrpSpPr/>
              <p:nvPr isPhoto="0" userDrawn="0"/>
            </p:nvGrpSpPr>
            <p:grpSpPr bwMode="auto">
              <a:xfrm>
                <a:off x="9262732" y="4605570"/>
                <a:ext cx="2491313" cy="1443914"/>
                <a:chOff x="3380304" y="722554"/>
                <a:chExt cx="2491313" cy="1443914"/>
              </a:xfrm>
            </p:grpSpPr>
            <p:sp>
              <p:nvSpPr>
                <p:cNvPr id="93" name="Rechteck 146" hidden="0"/>
                <p:cNvSpPr/>
                <p:nvPr isPhoto="0" userDrawn="0"/>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94" name="Gerader Verbinder 147" hidden="0"/>
                <p:cNvCxnSpPr>
                  <a:cxnSpLocks/>
                </p:cNvCxnSpPr>
                <p:nvPr isPhoto="0" userDrawn="0"/>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5" name="Rechteck 91" hidden="0"/>
              <p:cNvSpPr/>
              <p:nvPr isPhoto="0" userDrawn="0"/>
            </p:nvSpPr>
            <p:spPr bwMode="auto">
              <a:xfrm>
                <a:off x="9320595" y="4660087"/>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sp>
            <p:nvSpPr>
              <p:cNvPr id="96" name="Textfeld 92" hidden="0"/>
              <p:cNvSpPr/>
              <p:nvPr isPhoto="0" userDrawn="0"/>
            </p:nvSpPr>
            <p:spPr bwMode="auto">
              <a:xfrm>
                <a:off x="9550918" y="4574699"/>
                <a:ext cx="2061289" cy="313693"/>
              </a:xfrm>
              <a:prstGeom prst="rect">
                <a:avLst/>
              </a:prstGeom>
              <a:noFill/>
            </p:spPr>
            <p:txBody>
              <a:bodyPr wrap="square" rtlCol="0">
                <a:spAutoFit/>
              </a:bodyPr>
              <a:lstStyle/>
              <a:p>
                <a:pPr>
                  <a:defRPr/>
                </a:pPr>
                <a:r>
                  <a:rPr lang="de-DE" sz="1700"/>
                  <a:t>Überschwemmungen</a:t>
                </a:r>
                <a:endParaRPr/>
              </a:p>
            </p:txBody>
          </p:sp>
        </p:grpSp>
      </p:grpSp>
      <p:sp>
        <p:nvSpPr>
          <p:cNvPr id="97" name="Textfeld 30" hidden="0"/>
          <p:cNvSpPr/>
          <p:nvPr isPhoto="0" userDrawn="0"/>
        </p:nvSpPr>
        <p:spPr bwMode="auto">
          <a:xfrm>
            <a:off x="1251202" y="7523263"/>
            <a:ext cx="3635102" cy="337015"/>
          </a:xfrm>
          <a:prstGeom prst="rect">
            <a:avLst/>
          </a:prstGeom>
          <a:noFill/>
        </p:spPr>
        <p:txBody>
          <a:bodyPr wrap="square" rtlCol="0">
            <a:spAutoFit/>
          </a:bodyPr>
          <a:lstStyle/>
          <a:p>
            <a:pPr>
              <a:defRPr/>
            </a:pPr>
            <a:r>
              <a:rPr lang="de-DE" sz="1600">
                <a:solidFill>
                  <a:schemeClr val="accent6">
                    <a:lumMod val="50000"/>
                  </a:schemeClr>
                </a:solidFill>
                <a:latin typeface="Open Sans"/>
                <a:ea typeface="Open Sans"/>
                <a:cs typeface="Open Sans"/>
              </a:rPr>
              <a:t>pH-Farbskala zu Aktivität 9 und 10</a:t>
            </a:r>
            <a:endParaRPr/>
          </a:p>
        </p:txBody>
      </p:sp>
      <p:pic>
        <p:nvPicPr>
          <p:cNvPr id="98" name="Grafik 109" hidden="0"/>
          <p:cNvPicPr>
            <a:picLocks noChangeAspect="1"/>
          </p:cNvPicPr>
          <p:nvPr isPhoto="0" userDrawn="0"/>
        </p:nvPicPr>
        <p:blipFill>
          <a:blip r:embed="rId7"/>
          <a:srcRect l="0" t="0" r="0" b="6274"/>
          <a:stretch/>
        </p:blipFill>
        <p:spPr bwMode="auto">
          <a:xfrm>
            <a:off x="1255037" y="1180293"/>
            <a:ext cx="2814691" cy="1319017"/>
          </a:xfrm>
          <a:prstGeom prst="rect">
            <a:avLst/>
          </a:prstGeom>
        </p:spPr>
      </p:pic>
      <p:sp>
        <p:nvSpPr>
          <p:cNvPr id="99" name="Textfeld 103" hidden="0"/>
          <p:cNvSpPr/>
          <p:nvPr isPhoto="0" userDrawn="0"/>
        </p:nvSpPr>
        <p:spPr bwMode="auto">
          <a:xfrm>
            <a:off x="1379802" y="8282119"/>
            <a:ext cx="4493964" cy="405823"/>
          </a:xfrm>
          <a:prstGeom prst="rect">
            <a:avLst/>
          </a:prstGeom>
          <a:noFill/>
        </p:spPr>
        <p:txBody>
          <a:bodyPr wrap="square" rtlCol="0">
            <a:spAutoFit/>
          </a:bodyPr>
          <a:lstStyle/>
          <a:p>
            <a:pPr>
              <a:defRPr/>
            </a:pPr>
            <a:r>
              <a:rPr lang="de-DE" sz="2050">
                <a:solidFill>
                  <a:srgbClr val="104559"/>
                </a:solidFill>
                <a:latin typeface="Open Sans"/>
                <a:ea typeface="Open Sans"/>
                <a:cs typeface="Open Sans"/>
              </a:rPr>
              <a:t>pH-Farbskala von Bromthymolblau</a:t>
            </a:r>
            <a:endParaRPr/>
          </a:p>
        </p:txBody>
      </p:sp>
      <p:grpSp>
        <p:nvGrpSpPr>
          <p:cNvPr id="100" name="Gruppieren 27" hidden="0"/>
          <p:cNvGrpSpPr/>
          <p:nvPr isPhoto="0" userDrawn="0"/>
        </p:nvGrpSpPr>
        <p:grpSpPr bwMode="auto">
          <a:xfrm>
            <a:off x="1338582" y="8774049"/>
            <a:ext cx="4431922" cy="810589"/>
            <a:chOff x="1319564" y="8868205"/>
            <a:chExt cx="7130948" cy="1304235"/>
          </a:xfrm>
        </p:grpSpPr>
        <p:pic>
          <p:nvPicPr>
            <p:cNvPr id="101" name="Grafik 5" hidden="0"/>
            <p:cNvPicPr>
              <a:picLocks noChangeAspect="1"/>
            </p:cNvPicPr>
            <p:nvPr isPhoto="0" userDrawn="0"/>
          </p:nvPicPr>
          <p:blipFill>
            <a:blip r:embed="rId8"/>
            <a:stretch/>
          </p:blipFill>
          <p:spPr bwMode="auto">
            <a:xfrm>
              <a:off x="1319736" y="8868205"/>
              <a:ext cx="7130776" cy="476872"/>
            </a:xfrm>
            <a:prstGeom prst="rect">
              <a:avLst/>
            </a:prstGeom>
          </p:spPr>
        </p:pic>
        <p:pic>
          <p:nvPicPr>
            <p:cNvPr id="102" name="Grafik 105" hidden="0"/>
            <p:cNvPicPr>
              <a:picLocks noChangeAspect="1"/>
            </p:cNvPicPr>
            <p:nvPr isPhoto="0" userDrawn="0"/>
          </p:nvPicPr>
          <p:blipFill>
            <a:blip r:embed="rId8"/>
            <a:srcRect l="0" t="46804" r="0" b="-1"/>
            <a:stretch/>
          </p:blipFill>
          <p:spPr bwMode="auto">
            <a:xfrm>
              <a:off x="1319564" y="9331943"/>
              <a:ext cx="7130776" cy="840497"/>
            </a:xfrm>
            <a:prstGeom prst="rect">
              <a:avLst/>
            </a:prstGeom>
          </p:spPr>
        </p:pic>
      </p:grpSp>
      <p:sp>
        <p:nvSpPr>
          <p:cNvPr id="103" name="Rechteck 39" hidden="0"/>
          <p:cNvSpPr/>
          <p:nvPr isPhoto="0" userDrawn="0"/>
        </p:nvSpPr>
        <p:spPr bwMode="auto">
          <a:xfrm>
            <a:off x="1138711" y="8139225"/>
            <a:ext cx="4848541" cy="2071268"/>
          </a:xfrm>
          <a:custGeom>
            <a:avLst/>
            <a:gdLst>
              <a:gd name="connsiteX0" fmla="*/ 0 w 4848541"/>
              <a:gd name="connsiteY0" fmla="*/ 0 h 2071268"/>
              <a:gd name="connsiteX1" fmla="*/ 741134 w 4848541"/>
              <a:gd name="connsiteY1" fmla="*/ 0 h 2071268"/>
              <a:gd name="connsiteX2" fmla="*/ 1336812 w 4848541"/>
              <a:gd name="connsiteY2" fmla="*/ 0 h 2071268"/>
              <a:gd name="connsiteX3" fmla="*/ 1932490 w 4848541"/>
              <a:gd name="connsiteY3" fmla="*/ 0 h 2071268"/>
              <a:gd name="connsiteX4" fmla="*/ 2673624 w 4848541"/>
              <a:gd name="connsiteY4" fmla="*/ 0 h 2071268"/>
              <a:gd name="connsiteX5" fmla="*/ 3317787 w 4848541"/>
              <a:gd name="connsiteY5" fmla="*/ 0 h 2071268"/>
              <a:gd name="connsiteX6" fmla="*/ 3864980 w 4848541"/>
              <a:gd name="connsiteY6" fmla="*/ 0 h 2071268"/>
              <a:gd name="connsiteX7" fmla="*/ 4848541 w 4848541"/>
              <a:gd name="connsiteY7" fmla="*/ 0 h 2071268"/>
              <a:gd name="connsiteX8" fmla="*/ 4848541 w 4848541"/>
              <a:gd name="connsiteY8" fmla="*/ 731848 h 2071268"/>
              <a:gd name="connsiteX9" fmla="*/ 4848541 w 4848541"/>
              <a:gd name="connsiteY9" fmla="*/ 1401558 h 2071268"/>
              <a:gd name="connsiteX10" fmla="*/ 4848541 w 4848541"/>
              <a:gd name="connsiteY10" fmla="*/ 2071268 h 2071268"/>
              <a:gd name="connsiteX11" fmla="*/ 4155892 w 4848541"/>
              <a:gd name="connsiteY11" fmla="*/ 2071268 h 2071268"/>
              <a:gd name="connsiteX12" fmla="*/ 3366273 w 4848541"/>
              <a:gd name="connsiteY12" fmla="*/ 2071268 h 2071268"/>
              <a:gd name="connsiteX13" fmla="*/ 2673624 w 4848541"/>
              <a:gd name="connsiteY13" fmla="*/ 2071268 h 2071268"/>
              <a:gd name="connsiteX14" fmla="*/ 2077946 w 4848541"/>
              <a:gd name="connsiteY14" fmla="*/ 2071268 h 2071268"/>
              <a:gd name="connsiteX15" fmla="*/ 1288327 w 4848541"/>
              <a:gd name="connsiteY15" fmla="*/ 2071268 h 2071268"/>
              <a:gd name="connsiteX16" fmla="*/ 595678 w 4848541"/>
              <a:gd name="connsiteY16" fmla="*/ 2071268 h 2071268"/>
              <a:gd name="connsiteX17" fmla="*/ 0 w 4848541"/>
              <a:gd name="connsiteY17" fmla="*/ 2071268 h 2071268"/>
              <a:gd name="connsiteX18" fmla="*/ 0 w 4848541"/>
              <a:gd name="connsiteY18" fmla="*/ 1442983 h 2071268"/>
              <a:gd name="connsiteX19" fmla="*/ 0 w 4848541"/>
              <a:gd name="connsiteY19" fmla="*/ 793986 h 2071268"/>
              <a:gd name="connsiteX20" fmla="*/ 0 w 4848541"/>
              <a:gd name="connsiteY20" fmla="*/ 0 h 207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48541" h="2071268" fill="norm" stroke="1" extrusionOk="0">
                <a:moveTo>
                  <a:pt x="0" y="0"/>
                </a:moveTo>
                <a:cubicBezTo>
                  <a:pt x="320032" y="30070"/>
                  <a:pt x="522363" y="-25319"/>
                  <a:pt x="741134" y="0"/>
                </a:cubicBezTo>
                <a:cubicBezTo>
                  <a:pt x="959905" y="25319"/>
                  <a:pt x="1165516" y="27346"/>
                  <a:pt x="1336812" y="0"/>
                </a:cubicBezTo>
                <a:cubicBezTo>
                  <a:pt x="1508108" y="-27346"/>
                  <a:pt x="1669407" y="-26902"/>
                  <a:pt x="1932490" y="0"/>
                </a:cubicBezTo>
                <a:cubicBezTo>
                  <a:pt x="2195573" y="26902"/>
                  <a:pt x="2459316" y="-35394"/>
                  <a:pt x="2673624" y="0"/>
                </a:cubicBezTo>
                <a:cubicBezTo>
                  <a:pt x="2887932" y="35394"/>
                  <a:pt x="3035300" y="-16353"/>
                  <a:pt x="3317787" y="0"/>
                </a:cubicBezTo>
                <a:cubicBezTo>
                  <a:pt x="3600274" y="16353"/>
                  <a:pt x="3652831" y="19620"/>
                  <a:pt x="3864980" y="0"/>
                </a:cubicBezTo>
                <a:cubicBezTo>
                  <a:pt x="4077129" y="-19620"/>
                  <a:pt x="4543250" y="-264"/>
                  <a:pt x="4848541" y="0"/>
                </a:cubicBezTo>
                <a:cubicBezTo>
                  <a:pt x="4815972" y="214216"/>
                  <a:pt x="4837932" y="447461"/>
                  <a:pt x="4848541" y="731848"/>
                </a:cubicBezTo>
                <a:cubicBezTo>
                  <a:pt x="4859150" y="1016235"/>
                  <a:pt x="4849448" y="1189813"/>
                  <a:pt x="4848541" y="1401558"/>
                </a:cubicBezTo>
                <a:cubicBezTo>
                  <a:pt x="4847635" y="1613303"/>
                  <a:pt x="4871420" y="1812974"/>
                  <a:pt x="4848541" y="2071268"/>
                </a:cubicBezTo>
                <a:cubicBezTo>
                  <a:pt x="4580834" y="2046229"/>
                  <a:pt x="4343678" y="2088903"/>
                  <a:pt x="4155892" y="2071268"/>
                </a:cubicBezTo>
                <a:cubicBezTo>
                  <a:pt x="3968106" y="2053633"/>
                  <a:pt x="3617032" y="2105796"/>
                  <a:pt x="3366273" y="2071268"/>
                </a:cubicBezTo>
                <a:cubicBezTo>
                  <a:pt x="3115514" y="2036740"/>
                  <a:pt x="3007899" y="2099593"/>
                  <a:pt x="2673624" y="2071268"/>
                </a:cubicBezTo>
                <a:cubicBezTo>
                  <a:pt x="2339349" y="2042943"/>
                  <a:pt x="2264710" y="2059089"/>
                  <a:pt x="2077946" y="2071268"/>
                </a:cubicBezTo>
                <a:cubicBezTo>
                  <a:pt x="1891182" y="2083447"/>
                  <a:pt x="1446307" y="2074374"/>
                  <a:pt x="1288327" y="2071268"/>
                </a:cubicBezTo>
                <a:cubicBezTo>
                  <a:pt x="1130347" y="2068162"/>
                  <a:pt x="851318" y="2047619"/>
                  <a:pt x="595678" y="2071268"/>
                </a:cubicBezTo>
                <a:cubicBezTo>
                  <a:pt x="340038" y="2094917"/>
                  <a:pt x="252100" y="2082467"/>
                  <a:pt x="0" y="2071268"/>
                </a:cubicBezTo>
                <a:cubicBezTo>
                  <a:pt x="-28077" y="1829393"/>
                  <a:pt x="28285" y="1631869"/>
                  <a:pt x="0" y="1442983"/>
                </a:cubicBezTo>
                <a:cubicBezTo>
                  <a:pt x="-28285" y="1254098"/>
                  <a:pt x="-18807" y="1094428"/>
                  <a:pt x="0" y="793986"/>
                </a:cubicBezTo>
                <a:cubicBezTo>
                  <a:pt x="18807" y="493544"/>
                  <a:pt x="10497" y="372026"/>
                  <a:pt x="0" y="0"/>
                </a:cubicBezTo>
                <a:close/>
              </a:path>
            </a:pathLst>
          </a:custGeom>
          <a:noFill/>
          <a:ln w="19050">
            <a:solidFill>
              <a:srgbClr val="10455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50"/>
          </a:p>
        </p:txBody>
      </p:sp>
      <p:grpSp>
        <p:nvGrpSpPr>
          <p:cNvPr id="104" name="Gruppieren 47" hidden="0"/>
          <p:cNvGrpSpPr/>
          <p:nvPr isPhoto="0" userDrawn="0"/>
        </p:nvGrpSpPr>
        <p:grpSpPr bwMode="auto">
          <a:xfrm>
            <a:off x="2715702" y="9544511"/>
            <a:ext cx="859709" cy="589031"/>
            <a:chOff x="2656840" y="9289936"/>
            <a:chExt cx="847605" cy="580738"/>
          </a:xfrm>
        </p:grpSpPr>
        <p:pic>
          <p:nvPicPr>
            <p:cNvPr id="105" name="Grafik 45" descr="Pfeil nach rechts Silhouette" hidden="0"/>
            <p:cNvPicPr>
              <a:picLocks noChangeAspect="1"/>
            </p:cNvPicPr>
            <p:nvPr isPhoto="0" userDrawn="0"/>
          </p:nvPicPr>
          <p:blipFill>
            <a:blip r:embed="rId9"/>
            <a:stretch/>
          </p:blipFill>
          <p:spPr bwMode="auto">
            <a:xfrm rot="10800000">
              <a:off x="2656840" y="9289936"/>
              <a:ext cx="847605" cy="580738"/>
            </a:xfrm>
            <a:prstGeom prst="rect">
              <a:avLst/>
            </a:prstGeom>
          </p:spPr>
        </p:pic>
        <p:sp>
          <p:nvSpPr>
            <p:cNvPr id="106" name="Textfeld 108" hidden="0"/>
            <p:cNvSpPr/>
            <p:nvPr isPhoto="0" userDrawn="0"/>
          </p:nvSpPr>
          <p:spPr bwMode="auto">
            <a:xfrm>
              <a:off x="2903658" y="9343234"/>
              <a:ext cx="590937" cy="261610"/>
            </a:xfrm>
            <a:prstGeom prst="rect">
              <a:avLst/>
            </a:prstGeom>
            <a:noFill/>
          </p:spPr>
          <p:txBody>
            <a:bodyPr wrap="square" rtlCol="0">
              <a:spAutoFit/>
            </a:bodyPr>
            <a:lstStyle/>
            <a:p>
              <a:pPr>
                <a:defRPr/>
              </a:pPr>
              <a:r>
                <a:rPr lang="de-DE" sz="1100">
                  <a:solidFill>
                    <a:srgbClr val="104559"/>
                  </a:solidFill>
                  <a:latin typeface="Open Sans"/>
                  <a:ea typeface="Open Sans"/>
                  <a:cs typeface="Open Sans"/>
                </a:rPr>
                <a:t>sauer</a:t>
              </a:r>
              <a:endParaRPr/>
            </a:p>
          </p:txBody>
        </p:sp>
      </p:grpSp>
      <p:grpSp>
        <p:nvGrpSpPr>
          <p:cNvPr id="107" name="Gruppieren 46" hidden="0"/>
          <p:cNvGrpSpPr/>
          <p:nvPr isPhoto="0" userDrawn="0"/>
        </p:nvGrpSpPr>
        <p:grpSpPr bwMode="auto">
          <a:xfrm>
            <a:off x="3486615" y="9544511"/>
            <a:ext cx="859709" cy="589031"/>
            <a:chOff x="3593123" y="9559304"/>
            <a:chExt cx="847605" cy="580738"/>
          </a:xfrm>
        </p:grpSpPr>
        <p:sp>
          <p:nvSpPr>
            <p:cNvPr id="108" name="Textfeld 115" hidden="0"/>
            <p:cNvSpPr/>
            <p:nvPr isPhoto="0" userDrawn="0"/>
          </p:nvSpPr>
          <p:spPr bwMode="auto">
            <a:xfrm>
              <a:off x="3616784" y="9616797"/>
              <a:ext cx="730767" cy="261610"/>
            </a:xfrm>
            <a:prstGeom prst="rect">
              <a:avLst/>
            </a:prstGeom>
            <a:noFill/>
          </p:spPr>
          <p:txBody>
            <a:bodyPr wrap="square" rtlCol="0">
              <a:spAutoFit/>
            </a:bodyPr>
            <a:lstStyle/>
            <a:p>
              <a:pPr>
                <a:defRPr/>
              </a:pPr>
              <a:r>
                <a:rPr lang="de-DE" sz="1100">
                  <a:solidFill>
                    <a:srgbClr val="104559"/>
                  </a:solidFill>
                  <a:latin typeface="Open Sans"/>
                  <a:ea typeface="Open Sans"/>
                  <a:cs typeface="Open Sans"/>
                </a:rPr>
                <a:t>basisch</a:t>
              </a:r>
              <a:endParaRPr/>
            </a:p>
          </p:txBody>
        </p:sp>
        <p:pic>
          <p:nvPicPr>
            <p:cNvPr id="109" name="Grafik 116" descr="Pfeil nach rechts Silhouette" hidden="0"/>
            <p:cNvPicPr>
              <a:picLocks noChangeAspect="1"/>
            </p:cNvPicPr>
            <p:nvPr isPhoto="0" userDrawn="0"/>
          </p:nvPicPr>
          <p:blipFill>
            <a:blip r:embed="rId9"/>
            <a:stretch/>
          </p:blipFill>
          <p:spPr bwMode="auto">
            <a:xfrm>
              <a:off x="3593123" y="9559304"/>
              <a:ext cx="847605" cy="580738"/>
            </a:xfrm>
            <a:prstGeom prst="rect">
              <a:avLst/>
            </a:prstGeom>
          </p:spPr>
        </p:pic>
      </p:grpSp>
      <p:cxnSp>
        <p:nvCxnSpPr>
          <p:cNvPr id="110" name="Gerader Verbinder 50" hidden="0"/>
          <p:cNvCxnSpPr>
            <a:cxnSpLocks/>
          </p:cNvCxnSpPr>
          <p:nvPr isPhoto="0" userDrawn="0"/>
        </p:nvCxnSpPr>
        <p:spPr bwMode="auto">
          <a:xfrm>
            <a:off x="3527360" y="9587636"/>
            <a:ext cx="0" cy="362618"/>
          </a:xfrm>
          <a:prstGeom prst="line">
            <a:avLst/>
          </a:prstGeom>
          <a:ln w="12700">
            <a:solidFill>
              <a:srgbClr val="104559"/>
            </a:solidFill>
          </a:ln>
        </p:spPr>
        <p:style>
          <a:lnRef idx="1">
            <a:schemeClr val="accent1"/>
          </a:lnRef>
          <a:fillRef idx="0">
            <a:schemeClr val="accent1"/>
          </a:fillRef>
          <a:effectRef idx="0">
            <a:schemeClr val="accent1"/>
          </a:effectRef>
          <a:fontRef idx="minor">
            <a:schemeClr val="tx1"/>
          </a:fontRef>
        </p:style>
      </p:cxnSp>
      <p:sp>
        <p:nvSpPr>
          <p:cNvPr id="111" name="Textfeld 117" hidden="0"/>
          <p:cNvSpPr/>
          <p:nvPr isPhoto="0" userDrawn="0"/>
        </p:nvSpPr>
        <p:spPr bwMode="auto">
          <a:xfrm>
            <a:off x="3199817" y="9872037"/>
            <a:ext cx="741203" cy="265346"/>
          </a:xfrm>
          <a:prstGeom prst="rect">
            <a:avLst/>
          </a:prstGeom>
          <a:noFill/>
        </p:spPr>
        <p:txBody>
          <a:bodyPr wrap="square" rtlCol="0">
            <a:spAutoFit/>
          </a:bodyPr>
          <a:lstStyle/>
          <a:p>
            <a:pPr>
              <a:defRPr/>
            </a:pPr>
            <a:r>
              <a:rPr lang="de-DE" sz="1100">
                <a:solidFill>
                  <a:srgbClr val="104559"/>
                </a:solidFill>
                <a:latin typeface="Open Sans"/>
                <a:ea typeface="Open Sans"/>
                <a:cs typeface="Open Sans"/>
              </a:rPr>
              <a:t>neutral</a:t>
            </a:r>
            <a:endParaRPr/>
          </a:p>
        </p:txBody>
      </p:sp>
      <p:sp>
        <p:nvSpPr>
          <p:cNvPr id="112" name="Textfeld 3" hidden="0"/>
          <p:cNvSpPr/>
          <p:nvPr isPhoto="0" userDrawn="0"/>
        </p:nvSpPr>
        <p:spPr bwMode="auto">
          <a:xfrm>
            <a:off x="1337174" y="850845"/>
            <a:ext cx="307801" cy="369332"/>
          </a:xfrm>
          <a:prstGeom prst="rect">
            <a:avLst/>
          </a:prstGeom>
          <a:noFill/>
        </p:spPr>
        <p:txBody>
          <a:bodyPr wrap="square">
            <a:spAutoFit/>
          </a:bodyPr>
          <a:lstStyle/>
          <a:p>
            <a:pPr>
              <a:defRPr/>
            </a:pPr>
            <a:r>
              <a:rPr lang="de-DE" sz="1800">
                <a:solidFill>
                  <a:schemeClr val="bg1"/>
                </a:solidFill>
              </a:rPr>
              <a:t>A</a:t>
            </a:r>
            <a:endParaRPr/>
          </a:p>
        </p:txBody>
      </p:sp>
      <p:sp>
        <p:nvSpPr>
          <p:cNvPr id="113" name="Textfeld 41" hidden="0"/>
          <p:cNvSpPr/>
          <p:nvPr isPhoto="0" userDrawn="0"/>
        </p:nvSpPr>
        <p:spPr bwMode="auto">
          <a:xfrm>
            <a:off x="1299236" y="2884081"/>
            <a:ext cx="307801" cy="369332"/>
          </a:xfrm>
          <a:prstGeom prst="rect">
            <a:avLst/>
          </a:prstGeom>
          <a:noFill/>
        </p:spPr>
        <p:txBody>
          <a:bodyPr wrap="square">
            <a:spAutoFit/>
          </a:bodyPr>
          <a:lstStyle/>
          <a:p>
            <a:pPr>
              <a:defRPr/>
            </a:pPr>
            <a:r>
              <a:rPr lang="de-DE" sz="1800">
                <a:solidFill>
                  <a:schemeClr val="bg1"/>
                </a:solidFill>
              </a:rPr>
              <a:t>A</a:t>
            </a:r>
            <a:endParaRPr/>
          </a:p>
        </p:txBody>
      </p:sp>
      <p:sp>
        <p:nvSpPr>
          <p:cNvPr id="114" name="Textfeld 44" hidden="0"/>
          <p:cNvSpPr/>
          <p:nvPr isPhoto="0" userDrawn="0"/>
        </p:nvSpPr>
        <p:spPr bwMode="auto">
          <a:xfrm>
            <a:off x="1299236" y="4910037"/>
            <a:ext cx="307801" cy="369332"/>
          </a:xfrm>
          <a:prstGeom prst="rect">
            <a:avLst/>
          </a:prstGeom>
          <a:noFill/>
        </p:spPr>
        <p:txBody>
          <a:bodyPr wrap="square">
            <a:spAutoFit/>
          </a:bodyPr>
          <a:lstStyle/>
          <a:p>
            <a:pPr>
              <a:defRPr/>
            </a:pPr>
            <a:r>
              <a:rPr lang="de-DE" sz="1800">
                <a:solidFill>
                  <a:schemeClr val="bg1"/>
                </a:solidFill>
              </a:rPr>
              <a:t>A</a:t>
            </a:r>
            <a:endParaRPr/>
          </a:p>
        </p:txBody>
      </p:sp>
      <p:sp>
        <p:nvSpPr>
          <p:cNvPr id="115" name="Textfeld 49" hidden="0"/>
          <p:cNvSpPr/>
          <p:nvPr isPhoto="0" userDrawn="0"/>
        </p:nvSpPr>
        <p:spPr bwMode="auto">
          <a:xfrm>
            <a:off x="7826115" y="846669"/>
            <a:ext cx="307801" cy="369332"/>
          </a:xfrm>
          <a:prstGeom prst="rect">
            <a:avLst/>
          </a:prstGeom>
          <a:noFill/>
        </p:spPr>
        <p:txBody>
          <a:bodyPr wrap="square">
            <a:spAutoFit/>
          </a:bodyPr>
          <a:lstStyle/>
          <a:p>
            <a:pPr>
              <a:defRPr/>
            </a:pPr>
            <a:r>
              <a:rPr lang="de-DE" sz="1800">
                <a:solidFill>
                  <a:schemeClr val="bg1"/>
                </a:solidFill>
              </a:rPr>
              <a:t>A</a:t>
            </a:r>
            <a:endParaRPr/>
          </a:p>
        </p:txBody>
      </p:sp>
      <p:sp>
        <p:nvSpPr>
          <p:cNvPr id="116" name="Textfeld 51" hidden="0"/>
          <p:cNvSpPr/>
          <p:nvPr isPhoto="0" userDrawn="0"/>
        </p:nvSpPr>
        <p:spPr bwMode="auto">
          <a:xfrm>
            <a:off x="7797255" y="2885559"/>
            <a:ext cx="307801" cy="369332"/>
          </a:xfrm>
          <a:prstGeom prst="rect">
            <a:avLst/>
          </a:prstGeom>
          <a:noFill/>
        </p:spPr>
        <p:txBody>
          <a:bodyPr wrap="square">
            <a:spAutoFit/>
          </a:bodyPr>
          <a:lstStyle/>
          <a:p>
            <a:pPr>
              <a:defRPr/>
            </a:pPr>
            <a:r>
              <a:rPr lang="de-DE" sz="1800">
                <a:solidFill>
                  <a:schemeClr val="bg1"/>
                </a:solidFill>
              </a:rPr>
              <a:t>A</a:t>
            </a:r>
            <a:endParaRPr/>
          </a:p>
        </p:txBody>
      </p:sp>
      <p:sp>
        <p:nvSpPr>
          <p:cNvPr id="117" name="Textfeld 52" hidden="0"/>
          <p:cNvSpPr/>
          <p:nvPr isPhoto="0" userDrawn="0"/>
        </p:nvSpPr>
        <p:spPr bwMode="auto">
          <a:xfrm>
            <a:off x="7824163" y="4906388"/>
            <a:ext cx="307801" cy="369332"/>
          </a:xfrm>
          <a:prstGeom prst="rect">
            <a:avLst/>
          </a:prstGeom>
          <a:noFill/>
        </p:spPr>
        <p:txBody>
          <a:bodyPr wrap="square">
            <a:spAutoFit/>
          </a:bodyPr>
          <a:lstStyle/>
          <a:p>
            <a:pPr>
              <a:defRPr/>
            </a:pPr>
            <a:r>
              <a:rPr lang="de-DE" sz="1800">
                <a:solidFill>
                  <a:schemeClr val="bg1"/>
                </a:solidFill>
              </a:rPr>
              <a:t>A</a:t>
            </a:r>
            <a:endParaRPr/>
          </a:p>
        </p:txBody>
      </p:sp>
      <p:sp>
        <p:nvSpPr>
          <p:cNvPr id="118" name="Textfeld 53" hidden="0"/>
          <p:cNvSpPr/>
          <p:nvPr isPhoto="0" userDrawn="0"/>
        </p:nvSpPr>
        <p:spPr bwMode="auto">
          <a:xfrm>
            <a:off x="4630320" y="838952"/>
            <a:ext cx="330685" cy="369332"/>
          </a:xfrm>
          <a:prstGeom prst="rect">
            <a:avLst/>
          </a:prstGeom>
          <a:noFill/>
        </p:spPr>
        <p:txBody>
          <a:bodyPr wrap="square">
            <a:spAutoFit/>
          </a:bodyPr>
          <a:lstStyle/>
          <a:p>
            <a:pPr>
              <a:defRPr/>
            </a:pPr>
            <a:r>
              <a:rPr lang="de-DE">
                <a:solidFill>
                  <a:schemeClr val="bg1"/>
                </a:solidFill>
              </a:rPr>
              <a:t>B</a:t>
            </a:r>
            <a:endParaRPr lang="de-DE" sz="1800">
              <a:solidFill>
                <a:schemeClr val="bg1"/>
              </a:solidFill>
            </a:endParaRPr>
          </a:p>
        </p:txBody>
      </p:sp>
      <p:sp>
        <p:nvSpPr>
          <p:cNvPr id="119" name="Textfeld 54" hidden="0"/>
          <p:cNvSpPr/>
          <p:nvPr isPhoto="0" userDrawn="0"/>
        </p:nvSpPr>
        <p:spPr bwMode="auto">
          <a:xfrm>
            <a:off x="4596313" y="2877934"/>
            <a:ext cx="330685" cy="369332"/>
          </a:xfrm>
          <a:prstGeom prst="rect">
            <a:avLst/>
          </a:prstGeom>
          <a:noFill/>
        </p:spPr>
        <p:txBody>
          <a:bodyPr wrap="square">
            <a:spAutoFit/>
          </a:bodyPr>
          <a:lstStyle/>
          <a:p>
            <a:pPr>
              <a:defRPr/>
            </a:pPr>
            <a:r>
              <a:rPr lang="de-DE">
                <a:solidFill>
                  <a:schemeClr val="bg1"/>
                </a:solidFill>
              </a:rPr>
              <a:t>B</a:t>
            </a:r>
            <a:endParaRPr lang="de-DE" sz="1800">
              <a:solidFill>
                <a:schemeClr val="bg1"/>
              </a:solidFill>
            </a:endParaRPr>
          </a:p>
        </p:txBody>
      </p:sp>
      <p:sp>
        <p:nvSpPr>
          <p:cNvPr id="120" name="Textfeld 55" hidden="0"/>
          <p:cNvSpPr/>
          <p:nvPr isPhoto="0" userDrawn="0"/>
        </p:nvSpPr>
        <p:spPr bwMode="auto">
          <a:xfrm>
            <a:off x="4587259" y="4921937"/>
            <a:ext cx="330685" cy="369332"/>
          </a:xfrm>
          <a:prstGeom prst="rect">
            <a:avLst/>
          </a:prstGeom>
          <a:noFill/>
        </p:spPr>
        <p:txBody>
          <a:bodyPr wrap="square">
            <a:spAutoFit/>
          </a:bodyPr>
          <a:lstStyle/>
          <a:p>
            <a:pPr>
              <a:defRPr/>
            </a:pPr>
            <a:r>
              <a:rPr lang="de-DE">
                <a:solidFill>
                  <a:schemeClr val="bg1"/>
                </a:solidFill>
              </a:rPr>
              <a:t>B</a:t>
            </a:r>
            <a:endParaRPr lang="de-DE" sz="1800">
              <a:solidFill>
                <a:schemeClr val="bg1"/>
              </a:solidFill>
            </a:endParaRPr>
          </a:p>
        </p:txBody>
      </p:sp>
      <p:sp>
        <p:nvSpPr>
          <p:cNvPr id="121" name="Textfeld 56" hidden="0"/>
          <p:cNvSpPr/>
          <p:nvPr isPhoto="0" userDrawn="0"/>
        </p:nvSpPr>
        <p:spPr bwMode="auto">
          <a:xfrm>
            <a:off x="11123800" y="852908"/>
            <a:ext cx="330685" cy="369332"/>
          </a:xfrm>
          <a:prstGeom prst="rect">
            <a:avLst/>
          </a:prstGeom>
          <a:noFill/>
        </p:spPr>
        <p:txBody>
          <a:bodyPr wrap="square">
            <a:spAutoFit/>
          </a:bodyPr>
          <a:lstStyle/>
          <a:p>
            <a:pPr>
              <a:defRPr/>
            </a:pPr>
            <a:r>
              <a:rPr lang="de-DE">
                <a:solidFill>
                  <a:schemeClr val="bg1"/>
                </a:solidFill>
              </a:rPr>
              <a:t>B</a:t>
            </a:r>
            <a:endParaRPr lang="de-DE" sz="1800">
              <a:solidFill>
                <a:schemeClr val="bg1"/>
              </a:solidFill>
            </a:endParaRPr>
          </a:p>
        </p:txBody>
      </p:sp>
      <p:sp>
        <p:nvSpPr>
          <p:cNvPr id="122" name="Textfeld 58" hidden="0"/>
          <p:cNvSpPr/>
          <p:nvPr isPhoto="0" userDrawn="0"/>
        </p:nvSpPr>
        <p:spPr bwMode="auto">
          <a:xfrm>
            <a:off x="11115915" y="2879755"/>
            <a:ext cx="330685" cy="369332"/>
          </a:xfrm>
          <a:prstGeom prst="rect">
            <a:avLst/>
          </a:prstGeom>
          <a:noFill/>
        </p:spPr>
        <p:txBody>
          <a:bodyPr wrap="square">
            <a:spAutoFit/>
          </a:bodyPr>
          <a:lstStyle/>
          <a:p>
            <a:pPr>
              <a:defRPr/>
            </a:pPr>
            <a:r>
              <a:rPr lang="de-DE">
                <a:solidFill>
                  <a:schemeClr val="bg1"/>
                </a:solidFill>
              </a:rPr>
              <a:t>B</a:t>
            </a:r>
            <a:endParaRPr lang="de-DE" sz="1800">
              <a:solidFill>
                <a:schemeClr val="bg1"/>
              </a:solidFill>
            </a:endParaRPr>
          </a:p>
        </p:txBody>
      </p:sp>
      <p:sp>
        <p:nvSpPr>
          <p:cNvPr id="123" name="Textfeld 59" hidden="0"/>
          <p:cNvSpPr/>
          <p:nvPr isPhoto="0" userDrawn="0"/>
        </p:nvSpPr>
        <p:spPr bwMode="auto">
          <a:xfrm>
            <a:off x="11131487" y="4907100"/>
            <a:ext cx="330685" cy="369332"/>
          </a:xfrm>
          <a:prstGeom prst="rect">
            <a:avLst/>
          </a:prstGeom>
          <a:noFill/>
        </p:spPr>
        <p:txBody>
          <a:bodyPr wrap="square">
            <a:spAutoFit/>
          </a:bodyPr>
          <a:lstStyle/>
          <a:p>
            <a:pPr>
              <a:defRPr/>
            </a:pPr>
            <a:r>
              <a:rPr lang="de-DE">
                <a:solidFill>
                  <a:schemeClr val="bg1"/>
                </a:solidFill>
              </a:rPr>
              <a:t>B</a:t>
            </a:r>
            <a:endParaRPr lang="de-DE" sz="18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grpSp>
        <p:nvGrpSpPr>
          <p:cNvPr id="4" name="Gruppieren 25" hidden="0"/>
          <p:cNvGrpSpPr/>
          <p:nvPr isPhoto="0" userDrawn="0"/>
        </p:nvGrpSpPr>
        <p:grpSpPr bwMode="auto">
          <a:xfrm>
            <a:off x="4504142" y="844848"/>
            <a:ext cx="2899697" cy="1675255"/>
            <a:chOff x="3330897" y="683276"/>
            <a:chExt cx="2567255" cy="1483192"/>
          </a:xfrm>
        </p:grpSpPr>
        <p:sp>
          <p:nvSpPr>
            <p:cNvPr id="5" name="Rechteck 113" hidden="0"/>
            <p:cNvSpPr/>
            <p:nvPr isPhoto="0" userDrawn="0"/>
          </p:nvSpPr>
          <p:spPr bwMode="auto">
            <a:xfrm>
              <a:off x="3450870" y="773712"/>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grpSp>
          <p:nvGrpSpPr>
            <p:cNvPr id="6" name="Gruppieren 10" hidden="0"/>
            <p:cNvGrpSpPr/>
            <p:nvPr isPhoto="0" userDrawn="0"/>
          </p:nvGrpSpPr>
          <p:grpSpPr bwMode="auto">
            <a:xfrm>
              <a:off x="3330897" y="683276"/>
              <a:ext cx="2567255" cy="1483192"/>
              <a:chOff x="3330897" y="683276"/>
              <a:chExt cx="2567255" cy="1483192"/>
            </a:xfrm>
          </p:grpSpPr>
          <p:sp>
            <p:nvSpPr>
              <p:cNvPr id="7" name="Textfeld 110" hidden="0"/>
              <p:cNvSpPr/>
              <p:nvPr isPhoto="0" userDrawn="0"/>
            </p:nvSpPr>
            <p:spPr bwMode="auto">
              <a:xfrm>
                <a:off x="3330897" y="1036366"/>
                <a:ext cx="2567255" cy="1051134"/>
              </a:xfrm>
              <a:prstGeom prst="rect">
                <a:avLst/>
              </a:prstGeom>
              <a:noFill/>
            </p:spPr>
            <p:txBody>
              <a:bodyPr wrap="square" rtlCol="0">
                <a:spAutoFit/>
              </a:bodyPr>
              <a:lstStyle/>
              <a:p>
                <a:pPr algn="just">
                  <a:defRPr/>
                </a:pPr>
                <a:r>
                  <a:rPr lang="de-DE" sz="1200"/>
                  <a:t>Die Eisschmelze der Arktis und anderer Gebiete verringert die dortige </a:t>
                </a:r>
                <a:r>
                  <a:rPr lang="de-DE" sz="1200" i="1"/>
                  <a:t>Albedo </a:t>
                </a:r>
                <a:r>
                  <a:rPr lang="el-GR" sz="1200" i="1"/>
                  <a:t>α</a:t>
                </a:r>
                <a:r>
                  <a:rPr lang="de-DE" sz="1200" i="1"/>
                  <a:t>. </a:t>
                </a:r>
                <a:endParaRPr/>
              </a:p>
              <a:p>
                <a:pPr algn="just">
                  <a:defRPr/>
                </a:pPr>
                <a:r>
                  <a:rPr lang="de-DE" sz="1200"/>
                  <a:t>Das bedeutet, weniger einfallendes Sonnen-licht wird reflektiert, sondern absorbiert. Die Erde erwärmt sich, der Treibhauseffekt wird dadurch verstärkt. </a:t>
                </a:r>
                <a:endParaRPr/>
              </a:p>
            </p:txBody>
          </p:sp>
          <p:sp>
            <p:nvSpPr>
              <p:cNvPr id="8" name="Textfeld 112" hidden="0"/>
              <p:cNvSpPr/>
              <p:nvPr isPhoto="0" userDrawn="0"/>
            </p:nvSpPr>
            <p:spPr bwMode="auto">
              <a:xfrm>
                <a:off x="3692782" y="683276"/>
                <a:ext cx="1789051" cy="312569"/>
              </a:xfrm>
              <a:prstGeom prst="rect">
                <a:avLst/>
              </a:prstGeom>
              <a:noFill/>
            </p:spPr>
            <p:txBody>
              <a:bodyPr wrap="square" rtlCol="0">
                <a:spAutoFit/>
              </a:bodyPr>
              <a:lstStyle/>
              <a:p>
                <a:pPr>
                  <a:defRPr/>
                </a:pPr>
                <a:r>
                  <a:rPr lang="de-DE" sz="1700"/>
                  <a:t>Weiß verschwindet</a:t>
                </a:r>
                <a:endParaRPr/>
              </a:p>
            </p:txBody>
          </p:sp>
          <p:grpSp>
            <p:nvGrpSpPr>
              <p:cNvPr id="9" name="Gruppieren 132" hidden="0"/>
              <p:cNvGrpSpPr/>
              <p:nvPr isPhoto="0" userDrawn="0"/>
            </p:nvGrpSpPr>
            <p:grpSpPr bwMode="auto">
              <a:xfrm>
                <a:off x="3380304" y="722554"/>
                <a:ext cx="2491313" cy="1443914"/>
                <a:chOff x="3380304" y="722554"/>
                <a:chExt cx="2491313" cy="1443914"/>
              </a:xfrm>
            </p:grpSpPr>
            <p:sp>
              <p:nvSpPr>
                <p:cNvPr id="10" name="Rechteck 111" hidden="0"/>
                <p:cNvSpPr/>
                <p:nvPr isPhoto="0" userDrawn="0"/>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11" name="Gerader Verbinder 125" hidden="0"/>
                <p:cNvCxnSpPr>
                  <a:cxnSpLocks/>
                </p:cNvCxnSpPr>
                <p:nvPr isPhoto="0" userDrawn="0"/>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12" name="Gruppieren 12" hidden="0"/>
          <p:cNvGrpSpPr/>
          <p:nvPr isPhoto="0" userDrawn="0"/>
        </p:nvGrpSpPr>
        <p:grpSpPr bwMode="auto">
          <a:xfrm>
            <a:off x="4499061" y="2877931"/>
            <a:ext cx="2899732" cy="2137097"/>
            <a:chOff x="0" y="0"/>
            <a:chExt cx="2899732" cy="2137097"/>
          </a:xfrm>
        </p:grpSpPr>
        <p:sp>
          <p:nvSpPr>
            <p:cNvPr id="13" name="Rechteck 149" hidden="0"/>
            <p:cNvSpPr/>
            <p:nvPr isPhoto="0" userDrawn="0"/>
          </p:nvSpPr>
          <p:spPr bwMode="auto">
            <a:xfrm>
              <a:off x="104535" y="98469"/>
              <a:ext cx="299543" cy="17349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grpSp>
          <p:nvGrpSpPr>
            <p:cNvPr id="14" name="Gruppieren 162" hidden="0"/>
            <p:cNvGrpSpPr/>
            <p:nvPr isPhoto="0" userDrawn="0"/>
          </p:nvGrpSpPr>
          <p:grpSpPr bwMode="auto">
            <a:xfrm>
              <a:off x="0" y="0"/>
              <a:ext cx="2899732" cy="2137097"/>
              <a:chOff x="0" y="0"/>
              <a:chExt cx="2899732" cy="2137097"/>
            </a:xfrm>
          </p:grpSpPr>
          <p:grpSp>
            <p:nvGrpSpPr>
              <p:cNvPr id="15" name="Gruppieren 133" hidden="0"/>
              <p:cNvGrpSpPr/>
              <p:nvPr isPhoto="0" userDrawn="0"/>
            </p:nvGrpSpPr>
            <p:grpSpPr bwMode="auto">
              <a:xfrm>
                <a:off x="44629" y="29628"/>
                <a:ext cx="2813920" cy="1630889"/>
                <a:chOff x="0" y="0"/>
                <a:chExt cx="2813920" cy="1630889"/>
              </a:xfrm>
            </p:grpSpPr>
            <p:sp>
              <p:nvSpPr>
                <p:cNvPr id="16" name="Rechteck 134" hidden="0"/>
                <p:cNvSpPr/>
                <p:nvPr isPhoto="0" userDrawn="0"/>
              </p:nvSpPr>
              <p:spPr bwMode="auto">
                <a:xfrm>
                  <a:off x="4490" y="0"/>
                  <a:ext cx="2809429" cy="163088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17" name="Gerader Verbinder 135" hidden="0"/>
                <p:cNvCxnSpPr>
                  <a:cxnSpLocks/>
                </p:cNvCxnSpPr>
                <p:nvPr isPhoto="0" userDrawn="0"/>
              </p:nvCxnSpPr>
              <p:spPr bwMode="auto">
                <a:xfrm>
                  <a:off x="0" y="288882"/>
                  <a:ext cx="281392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 name="Textfeld 148" hidden="0"/>
              <p:cNvSpPr/>
              <p:nvPr isPhoto="0" userDrawn="0"/>
            </p:nvSpPr>
            <p:spPr bwMode="auto">
              <a:xfrm>
                <a:off x="0" y="308261"/>
                <a:ext cx="2899732" cy="1828836"/>
              </a:xfrm>
              <a:prstGeom prst="rect">
                <a:avLst/>
              </a:prstGeom>
              <a:noFill/>
            </p:spPr>
            <p:txBody>
              <a:bodyPr wrap="square" rtlCol="0">
                <a:spAutoFit/>
              </a:bodyPr>
              <a:lstStyle/>
              <a:p>
                <a:pPr algn="just">
                  <a:defRPr/>
                </a:pPr>
                <a:r>
                  <a:rPr lang="de-DE" sz="1200"/>
                  <a:t>Gelangt Wasser von Festlandgletschern in die Ozeane, steigt der Meeresspiegel, viele Küstenregionen der Erde könnten dadurch dauerhaft überflutet werden. Zudem nimmt die Konzentration von Salz im Wasser ab, was zu einem Versiegen von Meeresströmungen führen kann. </a:t>
                </a:r>
                <a:endParaRPr/>
              </a:p>
              <a:p>
                <a:pPr algn="just">
                  <a:defRPr/>
                </a:pPr>
                <a:endParaRPr lang="de-DE" sz="1200"/>
              </a:p>
              <a:p>
                <a:pPr algn="just">
                  <a:defRPr/>
                </a:pPr>
                <a:r>
                  <a:rPr lang="de-DE" sz="1200"/>
                  <a:t> </a:t>
                </a:r>
                <a:endParaRPr/>
              </a:p>
            </p:txBody>
          </p:sp>
          <p:sp>
            <p:nvSpPr>
              <p:cNvPr id="19" name="Textfeld 150" hidden="0"/>
              <p:cNvSpPr/>
              <p:nvPr isPhoto="0" userDrawn="0"/>
            </p:nvSpPr>
            <p:spPr bwMode="auto">
              <a:xfrm>
                <a:off x="387244" y="0"/>
                <a:ext cx="2471306" cy="354313"/>
              </a:xfrm>
              <a:prstGeom prst="rect">
                <a:avLst/>
              </a:prstGeom>
              <a:noFill/>
            </p:spPr>
            <p:txBody>
              <a:bodyPr wrap="square" rtlCol="0">
                <a:spAutoFit/>
              </a:bodyPr>
              <a:lstStyle/>
              <a:p>
                <a:pPr>
                  <a:defRPr/>
                </a:pPr>
                <a:r>
                  <a:rPr lang="de-DE" sz="1700"/>
                  <a:t>Mehr Wasser? I</a:t>
                </a:r>
                <a:endParaRPr/>
              </a:p>
            </p:txBody>
          </p:sp>
        </p:grpSp>
      </p:grpSp>
      <p:grpSp>
        <p:nvGrpSpPr>
          <p:cNvPr id="20" name="Gruppieren 154" hidden="0"/>
          <p:cNvGrpSpPr/>
          <p:nvPr isPhoto="0" userDrawn="0"/>
        </p:nvGrpSpPr>
        <p:grpSpPr bwMode="auto">
          <a:xfrm>
            <a:off x="11032971" y="875339"/>
            <a:ext cx="2936223" cy="1640025"/>
            <a:chOff x="3363961" y="4482332"/>
            <a:chExt cx="2599594" cy="1451998"/>
          </a:xfrm>
        </p:grpSpPr>
        <p:grpSp>
          <p:nvGrpSpPr>
            <p:cNvPr id="21" name="Gruppieren 136" hidden="0"/>
            <p:cNvGrpSpPr/>
            <p:nvPr isPhoto="0" userDrawn="0"/>
          </p:nvGrpSpPr>
          <p:grpSpPr bwMode="auto">
            <a:xfrm>
              <a:off x="3380303" y="4490416"/>
              <a:ext cx="2491313" cy="1443914"/>
              <a:chOff x="3380304" y="722554"/>
              <a:chExt cx="2491313" cy="1443914"/>
            </a:xfrm>
          </p:grpSpPr>
          <p:sp>
            <p:nvSpPr>
              <p:cNvPr id="22" name="Rechteck 137" hidden="0"/>
              <p:cNvSpPr/>
              <p:nvPr isPhoto="0" userDrawn="0"/>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23" name="Gerader Verbinder 138" hidden="0"/>
              <p:cNvCxnSpPr>
                <a:cxnSpLocks/>
              </p:cNvCxnSpPr>
              <p:nvPr isPhoto="0" userDrawn="0"/>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feld 151" hidden="0"/>
            <p:cNvSpPr/>
            <p:nvPr isPhoto="0" userDrawn="0"/>
          </p:nvSpPr>
          <p:spPr bwMode="auto">
            <a:xfrm>
              <a:off x="3363961" y="4987266"/>
              <a:ext cx="2527973" cy="566441"/>
            </a:xfrm>
            <a:prstGeom prst="rect">
              <a:avLst/>
            </a:prstGeom>
            <a:noFill/>
          </p:spPr>
          <p:txBody>
            <a:bodyPr wrap="square" rtlCol="0">
              <a:spAutoFit/>
            </a:bodyPr>
            <a:lstStyle/>
            <a:p>
              <a:pPr algn="just">
                <a:defRPr/>
              </a:pPr>
              <a:r>
                <a:rPr lang="de-DE" sz="1200"/>
                <a:t>Methan ist ein starkes Treibhausgas. Gelangt es in die Atmosphäre, verstärkt sich auch der Treibhauseffekt.  </a:t>
              </a:r>
              <a:endParaRPr/>
            </a:p>
          </p:txBody>
        </p:sp>
        <p:sp>
          <p:nvSpPr>
            <p:cNvPr id="25" name="Rechteck 152" hidden="0"/>
            <p:cNvSpPr/>
            <p:nvPr isPhoto="0" userDrawn="0"/>
          </p:nvSpPr>
          <p:spPr bwMode="auto">
            <a:xfrm>
              <a:off x="3451402" y="4553338"/>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sp>
          <p:nvSpPr>
            <p:cNvPr id="26" name="Textfeld 153" hidden="0"/>
            <p:cNvSpPr/>
            <p:nvPr isPhoto="0" userDrawn="0"/>
          </p:nvSpPr>
          <p:spPr bwMode="auto">
            <a:xfrm>
              <a:off x="3684538" y="4482332"/>
              <a:ext cx="2279017" cy="272491"/>
            </a:xfrm>
            <a:prstGeom prst="rect">
              <a:avLst/>
            </a:prstGeom>
            <a:noFill/>
          </p:spPr>
          <p:txBody>
            <a:bodyPr wrap="square" rtlCol="0">
              <a:spAutoFit/>
            </a:bodyPr>
            <a:lstStyle/>
            <a:p>
              <a:pPr>
                <a:defRPr/>
              </a:pPr>
              <a:r>
                <a:rPr lang="de-DE" sz="1400"/>
                <a:t>Methan – ein Treibhausgas I</a:t>
              </a:r>
              <a:endParaRPr/>
            </a:p>
          </p:txBody>
        </p:sp>
      </p:grpSp>
      <p:grpSp>
        <p:nvGrpSpPr>
          <p:cNvPr id="27" name="Gruppieren 155" hidden="0"/>
          <p:cNvGrpSpPr/>
          <p:nvPr isPhoto="0" userDrawn="0"/>
        </p:nvGrpSpPr>
        <p:grpSpPr bwMode="auto">
          <a:xfrm>
            <a:off x="11051430" y="2913332"/>
            <a:ext cx="2855328" cy="1635109"/>
            <a:chOff x="3380303" y="4486682"/>
            <a:chExt cx="2527973" cy="1447648"/>
          </a:xfrm>
        </p:grpSpPr>
        <p:grpSp>
          <p:nvGrpSpPr>
            <p:cNvPr id="28" name="Gruppieren 156" hidden="0"/>
            <p:cNvGrpSpPr/>
            <p:nvPr isPhoto="0" userDrawn="0"/>
          </p:nvGrpSpPr>
          <p:grpSpPr bwMode="auto">
            <a:xfrm>
              <a:off x="3380303" y="4490416"/>
              <a:ext cx="2491313" cy="1443914"/>
              <a:chOff x="3380304" y="722554"/>
              <a:chExt cx="2491313" cy="1443914"/>
            </a:xfrm>
          </p:grpSpPr>
          <p:sp>
            <p:nvSpPr>
              <p:cNvPr id="29" name="Rechteck 160" hidden="0"/>
              <p:cNvSpPr/>
              <p:nvPr isPhoto="0" userDrawn="0"/>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30" name="Gerader Verbinder 161" hidden="0"/>
              <p:cNvCxnSpPr>
                <a:cxnSpLocks/>
              </p:cNvCxnSpPr>
              <p:nvPr isPhoto="0" userDrawn="0"/>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1" name="Textfeld 157" hidden="0"/>
            <p:cNvSpPr/>
            <p:nvPr isPhoto="0" userDrawn="0"/>
          </p:nvSpPr>
          <p:spPr bwMode="auto">
            <a:xfrm>
              <a:off x="3380303" y="4970738"/>
              <a:ext cx="2527973" cy="566441"/>
            </a:xfrm>
            <a:prstGeom prst="rect">
              <a:avLst/>
            </a:prstGeom>
            <a:noFill/>
          </p:spPr>
          <p:txBody>
            <a:bodyPr wrap="square" rtlCol="0">
              <a:spAutoFit/>
            </a:bodyPr>
            <a:lstStyle/>
            <a:p>
              <a:pPr algn="just">
                <a:defRPr/>
              </a:pPr>
              <a:r>
                <a:rPr lang="de-DE" sz="1200"/>
                <a:t>Methan ist ein starkes Treibhausgas. Gelangt es in die Atmosphäre, verstärkt sich auch der Treibhauseffekt.  </a:t>
              </a:r>
              <a:endParaRPr/>
            </a:p>
          </p:txBody>
        </p:sp>
        <p:sp>
          <p:nvSpPr>
            <p:cNvPr id="32" name="Rechteck 158" hidden="0"/>
            <p:cNvSpPr/>
            <p:nvPr isPhoto="0" userDrawn="0"/>
          </p:nvSpPr>
          <p:spPr bwMode="auto">
            <a:xfrm>
              <a:off x="3451402" y="4553338"/>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sp>
          <p:nvSpPr>
            <p:cNvPr id="33" name="Textfeld 159" hidden="0"/>
            <p:cNvSpPr/>
            <p:nvPr isPhoto="0" userDrawn="0"/>
          </p:nvSpPr>
          <p:spPr bwMode="auto">
            <a:xfrm>
              <a:off x="3711885" y="4486682"/>
              <a:ext cx="2058985" cy="272491"/>
            </a:xfrm>
            <a:prstGeom prst="rect">
              <a:avLst/>
            </a:prstGeom>
            <a:noFill/>
          </p:spPr>
          <p:txBody>
            <a:bodyPr wrap="square" rtlCol="0">
              <a:spAutoFit/>
            </a:bodyPr>
            <a:lstStyle/>
            <a:p>
              <a:pPr>
                <a:defRPr/>
              </a:pPr>
              <a:r>
                <a:rPr lang="de-DE" sz="1400"/>
                <a:t>Methan – ein Treibhausgas II</a:t>
              </a:r>
              <a:endParaRPr/>
            </a:p>
          </p:txBody>
        </p:sp>
      </p:grpSp>
      <p:grpSp>
        <p:nvGrpSpPr>
          <p:cNvPr id="34" name="Gruppieren 14" hidden="0"/>
          <p:cNvGrpSpPr/>
          <p:nvPr isPhoto="0" userDrawn="0"/>
        </p:nvGrpSpPr>
        <p:grpSpPr bwMode="auto">
          <a:xfrm>
            <a:off x="4504142" y="4911021"/>
            <a:ext cx="2911455" cy="1660519"/>
            <a:chOff x="3402505" y="4497726"/>
            <a:chExt cx="2577666" cy="1470146"/>
          </a:xfrm>
        </p:grpSpPr>
        <p:grpSp>
          <p:nvGrpSpPr>
            <p:cNvPr id="35" name="Gruppieren 163" hidden="0"/>
            <p:cNvGrpSpPr/>
            <p:nvPr isPhoto="0" userDrawn="0"/>
          </p:nvGrpSpPr>
          <p:grpSpPr bwMode="auto">
            <a:xfrm>
              <a:off x="3402505" y="4497726"/>
              <a:ext cx="2577666" cy="1470146"/>
              <a:chOff x="3345289" y="2544333"/>
              <a:chExt cx="2577666" cy="1470146"/>
            </a:xfrm>
          </p:grpSpPr>
          <p:grpSp>
            <p:nvGrpSpPr>
              <p:cNvPr id="36" name="Gruppieren 164" hidden="0"/>
              <p:cNvGrpSpPr/>
              <p:nvPr isPhoto="0" userDrawn="0"/>
            </p:nvGrpSpPr>
            <p:grpSpPr bwMode="auto">
              <a:xfrm>
                <a:off x="3380304" y="2570565"/>
                <a:ext cx="2491313" cy="1443914"/>
                <a:chOff x="3380304" y="722554"/>
                <a:chExt cx="2491313" cy="1443914"/>
              </a:xfrm>
            </p:grpSpPr>
            <p:sp>
              <p:nvSpPr>
                <p:cNvPr id="37" name="Rechteck 167" hidden="0"/>
                <p:cNvSpPr/>
                <p:nvPr isPhoto="0" userDrawn="0"/>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38" name="Gerader Verbinder 168" hidden="0"/>
                <p:cNvCxnSpPr>
                  <a:cxnSpLocks/>
                </p:cNvCxnSpPr>
                <p:nvPr isPhoto="0" userDrawn="0"/>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9" name="Textfeld 165" hidden="0"/>
              <p:cNvSpPr/>
              <p:nvPr isPhoto="0" userDrawn="0"/>
            </p:nvSpPr>
            <p:spPr bwMode="auto">
              <a:xfrm>
                <a:off x="3345289" y="2772278"/>
                <a:ext cx="2567255" cy="1213893"/>
              </a:xfrm>
              <a:prstGeom prst="rect">
                <a:avLst/>
              </a:prstGeom>
              <a:noFill/>
            </p:spPr>
            <p:txBody>
              <a:bodyPr wrap="square" rtlCol="0">
                <a:spAutoFit/>
              </a:bodyPr>
              <a:lstStyle/>
              <a:p>
                <a:pPr algn="just">
                  <a:defRPr/>
                </a:pPr>
                <a:r>
                  <a:rPr lang="de-DE" sz="1200"/>
                  <a:t>Gelangt Wasser von Festlandgletschern in die Ozeane, steigt der Meeresspiegel, viele Küstenregionen der Erde könnten dadurch dauerhaft überflutet werden. Zudem nimmt die Konzentration von Salz im Wasser ab, was zu einem Versiegen von Meeres-strömungen führen kann. </a:t>
                </a:r>
                <a:endParaRPr/>
              </a:p>
            </p:txBody>
          </p:sp>
          <p:sp>
            <p:nvSpPr>
              <p:cNvPr id="40" name="Textfeld 166" hidden="0"/>
              <p:cNvSpPr/>
              <p:nvPr isPhoto="0" userDrawn="0"/>
            </p:nvSpPr>
            <p:spPr bwMode="auto">
              <a:xfrm>
                <a:off x="3683638" y="2544333"/>
                <a:ext cx="2239317" cy="313693"/>
              </a:xfrm>
              <a:prstGeom prst="rect">
                <a:avLst/>
              </a:prstGeom>
              <a:noFill/>
            </p:spPr>
            <p:txBody>
              <a:bodyPr wrap="square" rtlCol="0">
                <a:spAutoFit/>
              </a:bodyPr>
              <a:lstStyle/>
              <a:p>
                <a:pPr>
                  <a:defRPr/>
                </a:pPr>
                <a:r>
                  <a:rPr lang="de-DE" sz="1700"/>
                  <a:t>Mehr Wasser? II</a:t>
                </a:r>
                <a:endParaRPr/>
              </a:p>
            </p:txBody>
          </p:sp>
        </p:grpSp>
        <p:sp>
          <p:nvSpPr>
            <p:cNvPr id="41" name="Rechteck 89" hidden="0"/>
            <p:cNvSpPr/>
            <p:nvPr isPhoto="0" userDrawn="0"/>
          </p:nvSpPr>
          <p:spPr bwMode="auto">
            <a:xfrm>
              <a:off x="3490085" y="4589495"/>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grpSp>
      <p:grpSp>
        <p:nvGrpSpPr>
          <p:cNvPr id="42" name="Gruppieren 23" hidden="0"/>
          <p:cNvGrpSpPr/>
          <p:nvPr isPhoto="0" userDrawn="0"/>
        </p:nvGrpSpPr>
        <p:grpSpPr bwMode="auto">
          <a:xfrm>
            <a:off x="11020182" y="4911022"/>
            <a:ext cx="2886823" cy="1665758"/>
            <a:chOff x="9241792" y="4458086"/>
            <a:chExt cx="2555857" cy="1474785"/>
          </a:xfrm>
        </p:grpSpPr>
        <p:sp>
          <p:nvSpPr>
            <p:cNvPr id="43" name="Textfeld 8" hidden="0"/>
            <p:cNvSpPr/>
            <p:nvPr isPhoto="0" userDrawn="0"/>
          </p:nvSpPr>
          <p:spPr bwMode="auto">
            <a:xfrm>
              <a:off x="9241792" y="4857440"/>
              <a:ext cx="2555857" cy="889569"/>
            </a:xfrm>
            <a:prstGeom prst="rect">
              <a:avLst/>
            </a:prstGeom>
            <a:noFill/>
          </p:spPr>
          <p:txBody>
            <a:bodyPr wrap="square" rtlCol="0">
              <a:spAutoFit/>
            </a:bodyPr>
            <a:lstStyle/>
            <a:p>
              <a:pPr algn="just">
                <a:defRPr/>
              </a:pPr>
              <a:r>
                <a:rPr lang="de-DE" sz="1200"/>
                <a:t>Die Landwirtschaft Indiens ist sehr stark an den dortigen Monsun angepasst. Verschiebt sich die Regenzeit, bzw. bleibt sie ganz aus, kann es zu Ernteausfällen und somit Hungersnöten kommen. </a:t>
              </a:r>
              <a:endParaRPr/>
            </a:p>
          </p:txBody>
        </p:sp>
        <p:grpSp>
          <p:nvGrpSpPr>
            <p:cNvPr id="44" name="Gruppieren 9" hidden="0"/>
            <p:cNvGrpSpPr/>
            <p:nvPr isPhoto="0" userDrawn="0"/>
          </p:nvGrpSpPr>
          <p:grpSpPr bwMode="auto">
            <a:xfrm>
              <a:off x="9282473" y="4458086"/>
              <a:ext cx="2491313" cy="1474785"/>
              <a:chOff x="9262732" y="4574699"/>
              <a:chExt cx="2491313" cy="1474785"/>
            </a:xfrm>
          </p:grpSpPr>
          <p:grpSp>
            <p:nvGrpSpPr>
              <p:cNvPr id="45" name="Gruppieren 145" hidden="0"/>
              <p:cNvGrpSpPr/>
              <p:nvPr isPhoto="0" userDrawn="0"/>
            </p:nvGrpSpPr>
            <p:grpSpPr bwMode="auto">
              <a:xfrm>
                <a:off x="9262732" y="4605570"/>
                <a:ext cx="2491313" cy="1443914"/>
                <a:chOff x="3380304" y="722554"/>
                <a:chExt cx="2491313" cy="1443914"/>
              </a:xfrm>
            </p:grpSpPr>
            <p:sp>
              <p:nvSpPr>
                <p:cNvPr id="46" name="Rechteck 146" hidden="0"/>
                <p:cNvSpPr/>
                <p:nvPr isPhoto="0" userDrawn="0"/>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47" name="Gerader Verbinder 147" hidden="0"/>
                <p:cNvCxnSpPr>
                  <a:cxnSpLocks/>
                </p:cNvCxnSpPr>
                <p:nvPr isPhoto="0" userDrawn="0"/>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8" name="Rechteck 91" hidden="0"/>
              <p:cNvSpPr/>
              <p:nvPr isPhoto="0" userDrawn="0"/>
            </p:nvSpPr>
            <p:spPr bwMode="auto">
              <a:xfrm>
                <a:off x="9320595" y="4660087"/>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noAutofit/>
              </a:bodyPr>
              <a:lstStyle/>
              <a:p>
                <a:pPr>
                  <a:defRPr/>
                </a:pPr>
                <a:endParaRPr lang="de-DE" sz="2750"/>
              </a:p>
            </p:txBody>
          </p:sp>
          <p:sp>
            <p:nvSpPr>
              <p:cNvPr id="49" name="Textfeld 92" hidden="0"/>
              <p:cNvSpPr/>
              <p:nvPr isPhoto="0" userDrawn="0"/>
            </p:nvSpPr>
            <p:spPr bwMode="auto">
              <a:xfrm>
                <a:off x="9550918" y="4574699"/>
                <a:ext cx="2061289" cy="272492"/>
              </a:xfrm>
              <a:prstGeom prst="rect">
                <a:avLst/>
              </a:prstGeom>
              <a:noFill/>
            </p:spPr>
            <p:txBody>
              <a:bodyPr wrap="square" rtlCol="0">
                <a:spAutoFit/>
              </a:bodyPr>
              <a:lstStyle/>
              <a:p>
                <a:pPr>
                  <a:defRPr/>
                </a:pPr>
                <a:r>
                  <a:rPr lang="de-DE" sz="1400"/>
                  <a:t>Abhängigkeit der Landwirte</a:t>
                </a:r>
                <a:endParaRPr/>
              </a:p>
            </p:txBody>
          </p:sp>
        </p:grpSp>
      </p:grpSp>
      <p:sp>
        <p:nvSpPr>
          <p:cNvPr id="50" name="Textfeld 30" hidden="0"/>
          <p:cNvSpPr/>
          <p:nvPr isPhoto="0" userDrawn="0"/>
        </p:nvSpPr>
        <p:spPr bwMode="auto">
          <a:xfrm>
            <a:off x="1251202" y="7523263"/>
            <a:ext cx="3635102" cy="337015"/>
          </a:xfrm>
          <a:prstGeom prst="rect">
            <a:avLst/>
          </a:prstGeom>
          <a:noFill/>
        </p:spPr>
        <p:txBody>
          <a:bodyPr wrap="square" rtlCol="0">
            <a:spAutoFit/>
          </a:bodyPr>
          <a:lstStyle/>
          <a:p>
            <a:pPr>
              <a:defRPr/>
            </a:pPr>
            <a:r>
              <a:rPr lang="de-DE" sz="1600">
                <a:solidFill>
                  <a:schemeClr val="accent6">
                    <a:lumMod val="50000"/>
                  </a:schemeClr>
                </a:solidFill>
                <a:latin typeface="Open Sans"/>
                <a:ea typeface="Open Sans"/>
                <a:cs typeface="Open Sans"/>
              </a:rPr>
              <a:t>pH-Farbskala zu Aktivität 9 und 10</a:t>
            </a:r>
            <a:endParaRPr/>
          </a:p>
        </p:txBody>
      </p:sp>
      <p:sp>
        <p:nvSpPr>
          <p:cNvPr id="51" name="Textfeld 103" hidden="0"/>
          <p:cNvSpPr/>
          <p:nvPr isPhoto="0" userDrawn="0"/>
        </p:nvSpPr>
        <p:spPr bwMode="auto">
          <a:xfrm>
            <a:off x="1379802" y="8282119"/>
            <a:ext cx="4493964" cy="405823"/>
          </a:xfrm>
          <a:prstGeom prst="rect">
            <a:avLst/>
          </a:prstGeom>
          <a:noFill/>
        </p:spPr>
        <p:txBody>
          <a:bodyPr wrap="square" rtlCol="0">
            <a:spAutoFit/>
          </a:bodyPr>
          <a:lstStyle/>
          <a:p>
            <a:pPr>
              <a:defRPr/>
            </a:pPr>
            <a:r>
              <a:rPr lang="de-DE" sz="2050">
                <a:solidFill>
                  <a:srgbClr val="104559"/>
                </a:solidFill>
                <a:latin typeface="Open Sans"/>
                <a:ea typeface="Open Sans"/>
                <a:cs typeface="Open Sans"/>
              </a:rPr>
              <a:t>pH-Farbskala von Bromthymolblau</a:t>
            </a:r>
            <a:endParaRPr/>
          </a:p>
        </p:txBody>
      </p:sp>
      <p:grpSp>
        <p:nvGrpSpPr>
          <p:cNvPr id="52" name="Gruppieren 27" hidden="0"/>
          <p:cNvGrpSpPr/>
          <p:nvPr isPhoto="0" userDrawn="0"/>
        </p:nvGrpSpPr>
        <p:grpSpPr bwMode="auto">
          <a:xfrm>
            <a:off x="1338582" y="8774049"/>
            <a:ext cx="4431922" cy="810589"/>
            <a:chOff x="1319564" y="8868205"/>
            <a:chExt cx="7130948" cy="1304235"/>
          </a:xfrm>
        </p:grpSpPr>
        <p:pic>
          <p:nvPicPr>
            <p:cNvPr id="53" name="Grafik 5" hidden="0"/>
            <p:cNvPicPr>
              <a:picLocks noChangeAspect="1"/>
            </p:cNvPicPr>
            <p:nvPr isPhoto="0" userDrawn="0"/>
          </p:nvPicPr>
          <p:blipFill>
            <a:blip r:embed="rId2"/>
            <a:stretch/>
          </p:blipFill>
          <p:spPr bwMode="auto">
            <a:xfrm>
              <a:off x="1319736" y="8868205"/>
              <a:ext cx="7130776" cy="476872"/>
            </a:xfrm>
            <a:prstGeom prst="rect">
              <a:avLst/>
            </a:prstGeom>
          </p:spPr>
        </p:pic>
        <p:pic>
          <p:nvPicPr>
            <p:cNvPr id="54" name="Grafik 105" hidden="0"/>
            <p:cNvPicPr>
              <a:picLocks noChangeAspect="1"/>
            </p:cNvPicPr>
            <p:nvPr isPhoto="0" userDrawn="0"/>
          </p:nvPicPr>
          <p:blipFill>
            <a:blip r:embed="rId2"/>
            <a:srcRect l="0" t="46804" r="0" b="-1"/>
            <a:stretch/>
          </p:blipFill>
          <p:spPr bwMode="auto">
            <a:xfrm>
              <a:off x="1319564" y="9331943"/>
              <a:ext cx="7130776" cy="840497"/>
            </a:xfrm>
            <a:prstGeom prst="rect">
              <a:avLst/>
            </a:prstGeom>
          </p:spPr>
        </p:pic>
      </p:grpSp>
      <p:sp>
        <p:nvSpPr>
          <p:cNvPr id="55" name="Rechteck 39" hidden="0"/>
          <p:cNvSpPr/>
          <p:nvPr isPhoto="0" userDrawn="0"/>
        </p:nvSpPr>
        <p:spPr bwMode="auto">
          <a:xfrm>
            <a:off x="1138711" y="8139225"/>
            <a:ext cx="4848541" cy="2071268"/>
          </a:xfrm>
          <a:custGeom>
            <a:avLst/>
            <a:gdLst>
              <a:gd name="connsiteX0" fmla="*/ 0 w 4848541"/>
              <a:gd name="connsiteY0" fmla="*/ 0 h 2071268"/>
              <a:gd name="connsiteX1" fmla="*/ 741134 w 4848541"/>
              <a:gd name="connsiteY1" fmla="*/ 0 h 2071268"/>
              <a:gd name="connsiteX2" fmla="*/ 1336812 w 4848541"/>
              <a:gd name="connsiteY2" fmla="*/ 0 h 2071268"/>
              <a:gd name="connsiteX3" fmla="*/ 1932490 w 4848541"/>
              <a:gd name="connsiteY3" fmla="*/ 0 h 2071268"/>
              <a:gd name="connsiteX4" fmla="*/ 2673624 w 4848541"/>
              <a:gd name="connsiteY4" fmla="*/ 0 h 2071268"/>
              <a:gd name="connsiteX5" fmla="*/ 3317787 w 4848541"/>
              <a:gd name="connsiteY5" fmla="*/ 0 h 2071268"/>
              <a:gd name="connsiteX6" fmla="*/ 3864980 w 4848541"/>
              <a:gd name="connsiteY6" fmla="*/ 0 h 2071268"/>
              <a:gd name="connsiteX7" fmla="*/ 4848541 w 4848541"/>
              <a:gd name="connsiteY7" fmla="*/ 0 h 2071268"/>
              <a:gd name="connsiteX8" fmla="*/ 4848541 w 4848541"/>
              <a:gd name="connsiteY8" fmla="*/ 731848 h 2071268"/>
              <a:gd name="connsiteX9" fmla="*/ 4848541 w 4848541"/>
              <a:gd name="connsiteY9" fmla="*/ 1401558 h 2071268"/>
              <a:gd name="connsiteX10" fmla="*/ 4848541 w 4848541"/>
              <a:gd name="connsiteY10" fmla="*/ 2071268 h 2071268"/>
              <a:gd name="connsiteX11" fmla="*/ 4155892 w 4848541"/>
              <a:gd name="connsiteY11" fmla="*/ 2071268 h 2071268"/>
              <a:gd name="connsiteX12" fmla="*/ 3366273 w 4848541"/>
              <a:gd name="connsiteY12" fmla="*/ 2071268 h 2071268"/>
              <a:gd name="connsiteX13" fmla="*/ 2673624 w 4848541"/>
              <a:gd name="connsiteY13" fmla="*/ 2071268 h 2071268"/>
              <a:gd name="connsiteX14" fmla="*/ 2077946 w 4848541"/>
              <a:gd name="connsiteY14" fmla="*/ 2071268 h 2071268"/>
              <a:gd name="connsiteX15" fmla="*/ 1288327 w 4848541"/>
              <a:gd name="connsiteY15" fmla="*/ 2071268 h 2071268"/>
              <a:gd name="connsiteX16" fmla="*/ 595678 w 4848541"/>
              <a:gd name="connsiteY16" fmla="*/ 2071268 h 2071268"/>
              <a:gd name="connsiteX17" fmla="*/ 0 w 4848541"/>
              <a:gd name="connsiteY17" fmla="*/ 2071268 h 2071268"/>
              <a:gd name="connsiteX18" fmla="*/ 0 w 4848541"/>
              <a:gd name="connsiteY18" fmla="*/ 1442983 h 2071268"/>
              <a:gd name="connsiteX19" fmla="*/ 0 w 4848541"/>
              <a:gd name="connsiteY19" fmla="*/ 793986 h 2071268"/>
              <a:gd name="connsiteX20" fmla="*/ 0 w 4848541"/>
              <a:gd name="connsiteY20" fmla="*/ 0 h 207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48541" h="2071268" fill="norm" stroke="1" extrusionOk="0">
                <a:moveTo>
                  <a:pt x="0" y="0"/>
                </a:moveTo>
                <a:cubicBezTo>
                  <a:pt x="320032" y="30070"/>
                  <a:pt x="522363" y="-25319"/>
                  <a:pt x="741134" y="0"/>
                </a:cubicBezTo>
                <a:cubicBezTo>
                  <a:pt x="959905" y="25319"/>
                  <a:pt x="1165516" y="27346"/>
                  <a:pt x="1336812" y="0"/>
                </a:cubicBezTo>
                <a:cubicBezTo>
                  <a:pt x="1508108" y="-27346"/>
                  <a:pt x="1669407" y="-26902"/>
                  <a:pt x="1932490" y="0"/>
                </a:cubicBezTo>
                <a:cubicBezTo>
                  <a:pt x="2195573" y="26902"/>
                  <a:pt x="2459316" y="-35394"/>
                  <a:pt x="2673624" y="0"/>
                </a:cubicBezTo>
                <a:cubicBezTo>
                  <a:pt x="2887932" y="35394"/>
                  <a:pt x="3035300" y="-16353"/>
                  <a:pt x="3317787" y="0"/>
                </a:cubicBezTo>
                <a:cubicBezTo>
                  <a:pt x="3600274" y="16353"/>
                  <a:pt x="3652831" y="19620"/>
                  <a:pt x="3864980" y="0"/>
                </a:cubicBezTo>
                <a:cubicBezTo>
                  <a:pt x="4077129" y="-19620"/>
                  <a:pt x="4543250" y="-264"/>
                  <a:pt x="4848541" y="0"/>
                </a:cubicBezTo>
                <a:cubicBezTo>
                  <a:pt x="4815972" y="214216"/>
                  <a:pt x="4837932" y="447461"/>
                  <a:pt x="4848541" y="731848"/>
                </a:cubicBezTo>
                <a:cubicBezTo>
                  <a:pt x="4859150" y="1016235"/>
                  <a:pt x="4849448" y="1189813"/>
                  <a:pt x="4848541" y="1401558"/>
                </a:cubicBezTo>
                <a:cubicBezTo>
                  <a:pt x="4847635" y="1613303"/>
                  <a:pt x="4871420" y="1812974"/>
                  <a:pt x="4848541" y="2071268"/>
                </a:cubicBezTo>
                <a:cubicBezTo>
                  <a:pt x="4580834" y="2046229"/>
                  <a:pt x="4343678" y="2088903"/>
                  <a:pt x="4155892" y="2071268"/>
                </a:cubicBezTo>
                <a:cubicBezTo>
                  <a:pt x="3968106" y="2053633"/>
                  <a:pt x="3617032" y="2105796"/>
                  <a:pt x="3366273" y="2071268"/>
                </a:cubicBezTo>
                <a:cubicBezTo>
                  <a:pt x="3115514" y="2036740"/>
                  <a:pt x="3007899" y="2099593"/>
                  <a:pt x="2673624" y="2071268"/>
                </a:cubicBezTo>
                <a:cubicBezTo>
                  <a:pt x="2339349" y="2042943"/>
                  <a:pt x="2264710" y="2059089"/>
                  <a:pt x="2077946" y="2071268"/>
                </a:cubicBezTo>
                <a:cubicBezTo>
                  <a:pt x="1891182" y="2083447"/>
                  <a:pt x="1446307" y="2074374"/>
                  <a:pt x="1288327" y="2071268"/>
                </a:cubicBezTo>
                <a:cubicBezTo>
                  <a:pt x="1130347" y="2068162"/>
                  <a:pt x="851318" y="2047619"/>
                  <a:pt x="595678" y="2071268"/>
                </a:cubicBezTo>
                <a:cubicBezTo>
                  <a:pt x="340038" y="2094917"/>
                  <a:pt x="252100" y="2082467"/>
                  <a:pt x="0" y="2071268"/>
                </a:cubicBezTo>
                <a:cubicBezTo>
                  <a:pt x="-28077" y="1829393"/>
                  <a:pt x="28285" y="1631869"/>
                  <a:pt x="0" y="1442983"/>
                </a:cubicBezTo>
                <a:cubicBezTo>
                  <a:pt x="-28285" y="1254098"/>
                  <a:pt x="-18807" y="1094428"/>
                  <a:pt x="0" y="793986"/>
                </a:cubicBezTo>
                <a:cubicBezTo>
                  <a:pt x="18807" y="493544"/>
                  <a:pt x="10497" y="372026"/>
                  <a:pt x="0" y="0"/>
                </a:cubicBezTo>
                <a:close/>
              </a:path>
            </a:pathLst>
          </a:custGeom>
          <a:noFill/>
          <a:ln w="19050">
            <a:solidFill>
              <a:srgbClr val="10455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850"/>
          </a:p>
        </p:txBody>
      </p:sp>
      <p:grpSp>
        <p:nvGrpSpPr>
          <p:cNvPr id="56" name="Gruppieren 47" hidden="0"/>
          <p:cNvGrpSpPr/>
          <p:nvPr isPhoto="0" userDrawn="0"/>
        </p:nvGrpSpPr>
        <p:grpSpPr bwMode="auto">
          <a:xfrm>
            <a:off x="2715702" y="9544511"/>
            <a:ext cx="859709" cy="589031"/>
            <a:chOff x="2656840" y="9289936"/>
            <a:chExt cx="847605" cy="580738"/>
          </a:xfrm>
        </p:grpSpPr>
        <p:pic>
          <p:nvPicPr>
            <p:cNvPr id="57" name="Grafik 45" descr="Pfeil nach rechts Silhouette" hidden="0"/>
            <p:cNvPicPr>
              <a:picLocks noChangeAspect="1"/>
            </p:cNvPicPr>
            <p:nvPr isPhoto="0" userDrawn="0"/>
          </p:nvPicPr>
          <p:blipFill>
            <a:blip r:embed="rId3"/>
            <a:stretch/>
          </p:blipFill>
          <p:spPr bwMode="auto">
            <a:xfrm rot="10800000">
              <a:off x="2656840" y="9289936"/>
              <a:ext cx="847605" cy="580738"/>
            </a:xfrm>
            <a:prstGeom prst="rect">
              <a:avLst/>
            </a:prstGeom>
          </p:spPr>
        </p:pic>
        <p:sp>
          <p:nvSpPr>
            <p:cNvPr id="58" name="Textfeld 108" hidden="0"/>
            <p:cNvSpPr/>
            <p:nvPr isPhoto="0" userDrawn="0"/>
          </p:nvSpPr>
          <p:spPr bwMode="auto">
            <a:xfrm>
              <a:off x="2903658" y="9343234"/>
              <a:ext cx="590937" cy="261610"/>
            </a:xfrm>
            <a:prstGeom prst="rect">
              <a:avLst/>
            </a:prstGeom>
            <a:noFill/>
          </p:spPr>
          <p:txBody>
            <a:bodyPr wrap="square" rtlCol="0">
              <a:spAutoFit/>
            </a:bodyPr>
            <a:lstStyle/>
            <a:p>
              <a:pPr>
                <a:defRPr/>
              </a:pPr>
              <a:r>
                <a:rPr lang="de-DE" sz="1100">
                  <a:solidFill>
                    <a:srgbClr val="104559"/>
                  </a:solidFill>
                  <a:latin typeface="Open Sans"/>
                  <a:ea typeface="Open Sans"/>
                  <a:cs typeface="Open Sans"/>
                </a:rPr>
                <a:t>sauer</a:t>
              </a:r>
              <a:endParaRPr/>
            </a:p>
          </p:txBody>
        </p:sp>
      </p:grpSp>
      <p:grpSp>
        <p:nvGrpSpPr>
          <p:cNvPr id="59" name="Gruppieren 46" hidden="0"/>
          <p:cNvGrpSpPr/>
          <p:nvPr isPhoto="0" userDrawn="0"/>
        </p:nvGrpSpPr>
        <p:grpSpPr bwMode="auto">
          <a:xfrm>
            <a:off x="3486615" y="9544511"/>
            <a:ext cx="859709" cy="589031"/>
            <a:chOff x="3593123" y="9559304"/>
            <a:chExt cx="847605" cy="580738"/>
          </a:xfrm>
        </p:grpSpPr>
        <p:sp>
          <p:nvSpPr>
            <p:cNvPr id="60" name="Textfeld 115" hidden="0"/>
            <p:cNvSpPr/>
            <p:nvPr isPhoto="0" userDrawn="0"/>
          </p:nvSpPr>
          <p:spPr bwMode="auto">
            <a:xfrm>
              <a:off x="3616784" y="9616797"/>
              <a:ext cx="730767" cy="261610"/>
            </a:xfrm>
            <a:prstGeom prst="rect">
              <a:avLst/>
            </a:prstGeom>
            <a:noFill/>
          </p:spPr>
          <p:txBody>
            <a:bodyPr wrap="square" rtlCol="0">
              <a:spAutoFit/>
            </a:bodyPr>
            <a:lstStyle/>
            <a:p>
              <a:pPr>
                <a:defRPr/>
              </a:pPr>
              <a:r>
                <a:rPr lang="de-DE" sz="1100">
                  <a:solidFill>
                    <a:srgbClr val="104559"/>
                  </a:solidFill>
                  <a:latin typeface="Open Sans"/>
                  <a:ea typeface="Open Sans"/>
                  <a:cs typeface="Open Sans"/>
                </a:rPr>
                <a:t>basisch</a:t>
              </a:r>
              <a:endParaRPr/>
            </a:p>
          </p:txBody>
        </p:sp>
        <p:pic>
          <p:nvPicPr>
            <p:cNvPr id="61" name="Grafik 116" descr="Pfeil nach rechts Silhouette" hidden="0"/>
            <p:cNvPicPr>
              <a:picLocks noChangeAspect="1"/>
            </p:cNvPicPr>
            <p:nvPr isPhoto="0" userDrawn="0"/>
          </p:nvPicPr>
          <p:blipFill>
            <a:blip r:embed="rId3"/>
            <a:stretch/>
          </p:blipFill>
          <p:spPr bwMode="auto">
            <a:xfrm>
              <a:off x="3593123" y="9559304"/>
              <a:ext cx="847605" cy="580738"/>
            </a:xfrm>
            <a:prstGeom prst="rect">
              <a:avLst/>
            </a:prstGeom>
          </p:spPr>
        </p:pic>
      </p:grpSp>
      <p:cxnSp>
        <p:nvCxnSpPr>
          <p:cNvPr id="62" name="Gerader Verbinder 50" hidden="0"/>
          <p:cNvCxnSpPr>
            <a:cxnSpLocks/>
          </p:cNvCxnSpPr>
          <p:nvPr isPhoto="0" userDrawn="0"/>
        </p:nvCxnSpPr>
        <p:spPr bwMode="auto">
          <a:xfrm>
            <a:off x="3527360" y="9587636"/>
            <a:ext cx="0" cy="362618"/>
          </a:xfrm>
          <a:prstGeom prst="line">
            <a:avLst/>
          </a:prstGeom>
          <a:ln w="12700">
            <a:solidFill>
              <a:srgbClr val="104559"/>
            </a:solidFill>
          </a:ln>
        </p:spPr>
        <p:style>
          <a:lnRef idx="1">
            <a:schemeClr val="accent1"/>
          </a:lnRef>
          <a:fillRef idx="0">
            <a:schemeClr val="accent1"/>
          </a:fillRef>
          <a:effectRef idx="0">
            <a:schemeClr val="accent1"/>
          </a:effectRef>
          <a:fontRef idx="minor">
            <a:schemeClr val="tx1"/>
          </a:fontRef>
        </p:style>
      </p:cxnSp>
      <p:sp>
        <p:nvSpPr>
          <p:cNvPr id="63" name="Textfeld 117" hidden="0"/>
          <p:cNvSpPr/>
          <p:nvPr isPhoto="0" userDrawn="0"/>
        </p:nvSpPr>
        <p:spPr bwMode="auto">
          <a:xfrm>
            <a:off x="3199817" y="9872037"/>
            <a:ext cx="741203" cy="265346"/>
          </a:xfrm>
          <a:prstGeom prst="rect">
            <a:avLst/>
          </a:prstGeom>
          <a:noFill/>
        </p:spPr>
        <p:txBody>
          <a:bodyPr wrap="square" rtlCol="0">
            <a:spAutoFit/>
          </a:bodyPr>
          <a:lstStyle/>
          <a:p>
            <a:pPr>
              <a:defRPr/>
            </a:pPr>
            <a:r>
              <a:rPr lang="de-DE" sz="1100">
                <a:solidFill>
                  <a:srgbClr val="104559"/>
                </a:solidFill>
                <a:latin typeface="Open Sans"/>
                <a:ea typeface="Open Sans"/>
                <a:cs typeface="Open Sans"/>
              </a:rPr>
              <a:t>neutral</a:t>
            </a:r>
            <a:endParaRPr/>
          </a:p>
        </p:txBody>
      </p:sp>
      <p:sp>
        <p:nvSpPr>
          <p:cNvPr id="64" name="Textfeld 1" hidden="0"/>
          <p:cNvSpPr/>
          <p:nvPr isPhoto="0" userDrawn="0"/>
        </p:nvSpPr>
        <p:spPr bwMode="auto">
          <a:xfrm>
            <a:off x="4627097" y="839909"/>
            <a:ext cx="382555" cy="369332"/>
          </a:xfrm>
          <a:prstGeom prst="rect">
            <a:avLst/>
          </a:prstGeom>
          <a:noFill/>
        </p:spPr>
        <p:txBody>
          <a:bodyPr wrap="square">
            <a:spAutoFit/>
          </a:bodyPr>
          <a:lstStyle/>
          <a:p>
            <a:pPr>
              <a:defRPr/>
            </a:pPr>
            <a:r>
              <a:rPr lang="de-DE" sz="1800">
                <a:solidFill>
                  <a:schemeClr val="bg1"/>
                </a:solidFill>
              </a:rPr>
              <a:t>C</a:t>
            </a:r>
            <a:endParaRPr/>
          </a:p>
        </p:txBody>
      </p:sp>
      <p:sp>
        <p:nvSpPr>
          <p:cNvPr id="65" name="Textfeld 2" hidden="0"/>
          <p:cNvSpPr/>
          <p:nvPr isPhoto="0" userDrawn="0"/>
        </p:nvSpPr>
        <p:spPr bwMode="auto">
          <a:xfrm>
            <a:off x="4598145" y="2875803"/>
            <a:ext cx="382555" cy="369332"/>
          </a:xfrm>
          <a:prstGeom prst="rect">
            <a:avLst/>
          </a:prstGeom>
          <a:noFill/>
        </p:spPr>
        <p:txBody>
          <a:bodyPr wrap="square">
            <a:spAutoFit/>
          </a:bodyPr>
          <a:lstStyle/>
          <a:p>
            <a:pPr>
              <a:defRPr/>
            </a:pPr>
            <a:r>
              <a:rPr lang="de-DE" sz="1800">
                <a:solidFill>
                  <a:schemeClr val="bg1"/>
                </a:solidFill>
              </a:rPr>
              <a:t>C</a:t>
            </a:r>
            <a:endParaRPr/>
          </a:p>
        </p:txBody>
      </p:sp>
      <p:sp>
        <p:nvSpPr>
          <p:cNvPr id="66" name="Textfeld 3" hidden="0"/>
          <p:cNvSpPr/>
          <p:nvPr isPhoto="0" userDrawn="0"/>
        </p:nvSpPr>
        <p:spPr bwMode="auto">
          <a:xfrm>
            <a:off x="4583441" y="4909656"/>
            <a:ext cx="382555" cy="369332"/>
          </a:xfrm>
          <a:prstGeom prst="rect">
            <a:avLst/>
          </a:prstGeom>
          <a:noFill/>
        </p:spPr>
        <p:txBody>
          <a:bodyPr wrap="square">
            <a:spAutoFit/>
          </a:bodyPr>
          <a:lstStyle/>
          <a:p>
            <a:pPr>
              <a:defRPr/>
            </a:pPr>
            <a:r>
              <a:rPr lang="de-DE" sz="1800">
                <a:solidFill>
                  <a:schemeClr val="bg1"/>
                </a:solidFill>
              </a:rPr>
              <a:t>C</a:t>
            </a:r>
            <a:endParaRPr/>
          </a:p>
        </p:txBody>
      </p:sp>
      <p:sp>
        <p:nvSpPr>
          <p:cNvPr id="67" name="Textfeld 4" hidden="0"/>
          <p:cNvSpPr/>
          <p:nvPr isPhoto="0" userDrawn="0"/>
        </p:nvSpPr>
        <p:spPr bwMode="auto">
          <a:xfrm>
            <a:off x="11130442" y="851162"/>
            <a:ext cx="382555" cy="369332"/>
          </a:xfrm>
          <a:prstGeom prst="rect">
            <a:avLst/>
          </a:prstGeom>
          <a:noFill/>
        </p:spPr>
        <p:txBody>
          <a:bodyPr wrap="square">
            <a:spAutoFit/>
          </a:bodyPr>
          <a:lstStyle/>
          <a:p>
            <a:pPr>
              <a:defRPr/>
            </a:pPr>
            <a:r>
              <a:rPr lang="de-DE" sz="1800">
                <a:solidFill>
                  <a:schemeClr val="bg1"/>
                </a:solidFill>
              </a:rPr>
              <a:t>C</a:t>
            </a:r>
            <a:endParaRPr/>
          </a:p>
        </p:txBody>
      </p:sp>
      <p:sp>
        <p:nvSpPr>
          <p:cNvPr id="68" name="Textfeld 6" hidden="0"/>
          <p:cNvSpPr/>
          <p:nvPr isPhoto="0" userDrawn="0"/>
        </p:nvSpPr>
        <p:spPr bwMode="auto">
          <a:xfrm>
            <a:off x="11120068" y="2888638"/>
            <a:ext cx="382555" cy="369332"/>
          </a:xfrm>
          <a:prstGeom prst="rect">
            <a:avLst/>
          </a:prstGeom>
          <a:noFill/>
        </p:spPr>
        <p:txBody>
          <a:bodyPr wrap="square">
            <a:spAutoFit/>
          </a:bodyPr>
          <a:lstStyle/>
          <a:p>
            <a:pPr>
              <a:defRPr/>
            </a:pPr>
            <a:r>
              <a:rPr lang="de-DE" sz="1800">
                <a:solidFill>
                  <a:schemeClr val="bg1"/>
                </a:solidFill>
              </a:rPr>
              <a:t>C</a:t>
            </a:r>
            <a:endParaRPr/>
          </a:p>
        </p:txBody>
      </p:sp>
      <p:sp>
        <p:nvSpPr>
          <p:cNvPr id="69" name="Textfeld 7" hidden="0"/>
          <p:cNvSpPr/>
          <p:nvPr isPhoto="0" userDrawn="0"/>
        </p:nvSpPr>
        <p:spPr bwMode="auto">
          <a:xfrm>
            <a:off x="11118232" y="4909656"/>
            <a:ext cx="382555" cy="369332"/>
          </a:xfrm>
          <a:prstGeom prst="rect">
            <a:avLst/>
          </a:prstGeom>
          <a:noFill/>
        </p:spPr>
        <p:txBody>
          <a:bodyPr wrap="square">
            <a:spAutoFit/>
          </a:bodyPr>
          <a:lstStyle/>
          <a:p>
            <a:pPr>
              <a:defRPr/>
            </a:pPr>
            <a:r>
              <a:rPr lang="de-DE" sz="1800">
                <a:solidFill>
                  <a:schemeClr val="bg1"/>
                </a:solidFill>
              </a:rPr>
              <a:t>C</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ONLYOFFICE/6.1.1.53</Application>
  <DocSecurity>0</DocSecurity>
  <PresentationFormat>Benutzerdefiniert</PresentationFormat>
  <Paragraphs>0</Paragraphs>
  <Slides>6</Slides>
  <Notes>6</Notes>
  <HiddenSlides>0</HiddenSlides>
  <MMClips>2</MMClips>
  <ScaleCrop>0</ScaleCrop>
  <HeadingPairs>
    <vt:vector size="4" baseType="variant">
      <vt:variant>
        <vt:lpstr>Theme</vt:lpstr>
      </vt:variant>
      <vt:variant>
        <vt:i4>1</vt:i4>
      </vt:variant>
      <vt:variant>
        <vt:lpstr>Slide Titles</vt:lpstr>
      </vt:variant>
      <vt:variant>
        <vt:i4>6</vt:i4>
      </vt:variant>
    </vt:vector>
  </HeadingPairs>
  <TitlesOfParts>
    <vt:vector size="7" baseType="lpstr">
      <vt:lpstr>Theme 1</vt:lpstr>
      <vt:lpstr>Slide 1</vt:lpstr>
      <vt:lpstr>Slide 2</vt:lpstr>
      <vt:lpstr>Slide 3</vt:lpstr>
      <vt:lpstr>Slide 4</vt:lpstr>
      <vt:lpstr>Slide 5</vt:lpstr>
      <vt:lpstr>Slide 6</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Friederike Strähle geb. Warbus</dc:creator>
  <cp:keywords/>
  <dc:description/>
  <dc:identifier/>
  <dc:language/>
  <cp:lastModifiedBy>Anonym</cp:lastModifiedBy>
  <cp:revision>178</cp:revision>
  <dcterms:created xsi:type="dcterms:W3CDTF">2019-10-21T14:50:06Z</dcterms:created>
  <dcterms:modified xsi:type="dcterms:W3CDTF">2024-03-04T14:58:34Z</dcterms:modified>
  <cp:category/>
  <cp:contentStatus/>
  <cp:version/>
</cp:coreProperties>
</file>