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</p:sldIdLst>
  <p:sldSz cx="9906000" cy="6858000" type="A4"/>
  <p:notesSz cx="6858000" cy="9906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750EFA2B-A407-AF81-FF82-9ECC871EBB6E}">
  <a:tblStyle styleId="{750EFA2B-A407-AF81-FF82-9ECC871EBB6E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elfoli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Untertitel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el und vertikaler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Vertikaler Textplatzhalt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kaler Titel u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5760442" y="365125"/>
            <a:ext cx="173484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Vertikaler Textplatzhalt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553344" y="365125"/>
            <a:ext cx="5083274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el und Inhal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Abschnitts- überschrif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Zwei Inhalt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553343" y="1825625"/>
            <a:ext cx="3409057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086226" y="1825625"/>
            <a:ext cx="3409057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8" name="Fußzeilenplatzhalt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Vergleich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82328" y="365126"/>
            <a:ext cx="8543925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6" name="Inhaltsplatzhalt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82328" y="2505074"/>
            <a:ext cx="4190702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8" name="Inhaltsplatzhalt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5014913" y="2505074"/>
            <a:ext cx="4211340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10" name="Fußzeilenplatzhalt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Nur Tite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Datumsplatzhalt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6" name="Fußzeilenplatzhalt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Le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Inhalt mit Überschrif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7" name="Datumsplatzhalt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8" name="Fußzeilenplatzhalt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Bild mit Überschrif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Bildplatzhalter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7" name="Datumsplatzhalt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8" name="Fußzeilenplatzhalt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81037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81037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681037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732C46-5F46-426A-9C92-19AB81A8070F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332A9B-83BF-45D5-81FF-F3EFB5A9A70E}" type="slidenum">
              <a:rPr lang="de-DE"/>
              <a:t/>
            </a:fld>
            <a:endParaRPr lang="de-DE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uppieren 1" hidden="0"/>
          <p:cNvGrpSpPr/>
          <p:nvPr isPhoto="0" userDrawn="0"/>
        </p:nvGrpSpPr>
        <p:grpSpPr bwMode="auto">
          <a:xfrm>
            <a:off x="0" y="0"/>
            <a:ext cx="9906000" cy="6858000"/>
            <a:chOff x="0" y="0"/>
            <a:chExt cx="9906000" cy="6858000"/>
          </a:xfrm>
        </p:grpSpPr>
        <p:pic>
          <p:nvPicPr>
            <p:cNvPr id="5" name="Grafik 79" hidden="0"/>
            <p:cNvPicPr>
              <a:picLocks noChangeAspect="1"/>
            </p:cNvPicPr>
            <p:nvPr isPhoto="0" userDrawn="0"/>
          </p:nvPicPr>
          <p:blipFill>
            <a:blip r:embed="rId2"/>
            <a:srcRect l="1102" t="0" r="-1102" b="0"/>
            <a:stretch/>
          </p:blipFill>
          <p:spPr bwMode="auto">
            <a:xfrm>
              <a:off x="0" y="0"/>
              <a:ext cx="9906000" cy="685800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6" name="Gruppieren 2" hidden="0"/>
            <p:cNvGrpSpPr/>
            <p:nvPr isPhoto="0" userDrawn="0"/>
          </p:nvGrpSpPr>
          <p:grpSpPr bwMode="auto">
            <a:xfrm>
              <a:off x="442113" y="1754909"/>
              <a:ext cx="8951721" cy="4150729"/>
              <a:chOff x="455763" y="1754909"/>
              <a:chExt cx="8951721" cy="4150729"/>
            </a:xfrm>
          </p:grpSpPr>
          <p:grpSp>
            <p:nvGrpSpPr>
              <p:cNvPr id="7" name="Gruppieren 3" hidden="0"/>
              <p:cNvGrpSpPr/>
              <p:nvPr isPhoto="0" userDrawn="0"/>
            </p:nvGrpSpPr>
            <p:grpSpPr bwMode="auto">
              <a:xfrm>
                <a:off x="455763" y="1754909"/>
                <a:ext cx="6799516" cy="3488794"/>
                <a:chOff x="455763" y="1754909"/>
                <a:chExt cx="6799516" cy="3488794"/>
              </a:xfrm>
            </p:grpSpPr>
            <p:grpSp>
              <p:nvGrpSpPr>
                <p:cNvPr id="8" name="Gruppieren 14" hidden="0"/>
                <p:cNvGrpSpPr/>
                <p:nvPr isPhoto="0" userDrawn="0"/>
              </p:nvGrpSpPr>
              <p:grpSpPr bwMode="auto">
                <a:xfrm>
                  <a:off x="455763" y="1754909"/>
                  <a:ext cx="6799516" cy="3488794"/>
                  <a:chOff x="455763" y="1754909"/>
                  <a:chExt cx="6799516" cy="3488794"/>
                </a:xfrm>
              </p:grpSpPr>
              <p:pic>
                <p:nvPicPr>
                  <p:cNvPr id="9" name="Grafik 48" hidden="0"/>
                  <p:cNvPicPr>
                    <a:picLocks noChangeAspect="1"/>
                  </p:cNvPicPr>
                  <p:nvPr isPhoto="0" userDrawn="0"/>
                </p:nvPicPr>
                <p:blipFill>
                  <a:blip r:embed="rId3"/>
                  <a:stretch/>
                </p:blipFill>
                <p:spPr bwMode="auto">
                  <a:xfrm>
                    <a:off x="7034973" y="5010976"/>
                    <a:ext cx="220306" cy="216780"/>
                  </a:xfrm>
                  <a:prstGeom prst="rect">
                    <a:avLst/>
                  </a:prstGeom>
                </p:spPr>
              </p:pic>
              <p:grpSp>
                <p:nvGrpSpPr>
                  <p:cNvPr id="10" name="Gruppieren 49" hidden="0"/>
                  <p:cNvGrpSpPr/>
                  <p:nvPr isPhoto="0" userDrawn="0"/>
                </p:nvGrpSpPr>
                <p:grpSpPr bwMode="auto">
                  <a:xfrm>
                    <a:off x="4516582" y="1754909"/>
                    <a:ext cx="875581" cy="868218"/>
                    <a:chOff x="4516582" y="1754909"/>
                    <a:chExt cx="875581" cy="868218"/>
                  </a:xfrm>
                </p:grpSpPr>
                <p:sp>
                  <p:nvSpPr>
                    <p:cNvPr id="11" name="Ellipse 72" hidden="0"/>
                    <p:cNvSpPr/>
                    <p:nvPr isPhoto="0" userDrawn="0"/>
                  </p:nvSpPr>
                  <p:spPr bwMode="auto">
                    <a:xfrm rot="12322461">
                      <a:off x="4516582" y="1754909"/>
                      <a:ext cx="868218" cy="86821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12" name="Freihandform 73" hidden="0"/>
                    <p:cNvSpPr/>
                    <p:nvPr isPhoto="0" userDrawn="0"/>
                  </p:nvSpPr>
                  <p:spPr bwMode="auto">
                    <a:xfrm rot="10640251">
                      <a:off x="5133601" y="2330114"/>
                      <a:ext cx="258563" cy="241284"/>
                    </a:xfrm>
                    <a:custGeom>
                      <a:avLst/>
                      <a:gdLst>
                        <a:gd name="connsiteX0" fmla="*/ 0 w 595192"/>
                        <a:gd name="connsiteY0" fmla="*/ 655043 h 655043"/>
                        <a:gd name="connsiteX1" fmla="*/ 86453 w 595192"/>
                        <a:gd name="connsiteY1" fmla="*/ 621792 h 655043"/>
                        <a:gd name="connsiteX2" fmla="*/ 226106 w 595192"/>
                        <a:gd name="connsiteY2" fmla="*/ 548640 h 655043"/>
                        <a:gd name="connsiteX3" fmla="*/ 335834 w 595192"/>
                        <a:gd name="connsiteY3" fmla="*/ 462188 h 655043"/>
                        <a:gd name="connsiteX4" fmla="*/ 408986 w 595192"/>
                        <a:gd name="connsiteY4" fmla="*/ 379061 h 655043"/>
                        <a:gd name="connsiteX5" fmla="*/ 465513 w 595192"/>
                        <a:gd name="connsiteY5" fmla="*/ 289283 h 655043"/>
                        <a:gd name="connsiteX6" fmla="*/ 538665 w 595192"/>
                        <a:gd name="connsiteY6" fmla="*/ 172905 h 655043"/>
                        <a:gd name="connsiteX7" fmla="*/ 571916 w 595192"/>
                        <a:gd name="connsiteY7" fmla="*/ 69827 h 655043"/>
                        <a:gd name="connsiteX8" fmla="*/ 591866 w 595192"/>
                        <a:gd name="connsiteY8" fmla="*/ 0 h 655043"/>
                        <a:gd name="connsiteX9" fmla="*/ 595192 w 595192"/>
                        <a:gd name="connsiteY9" fmla="*/ 79802 h 655043"/>
                        <a:gd name="connsiteX10" fmla="*/ 548640 w 595192"/>
                        <a:gd name="connsiteY10" fmla="*/ 252707 h 655043"/>
                        <a:gd name="connsiteX11" fmla="*/ 445562 w 595192"/>
                        <a:gd name="connsiteY11" fmla="*/ 395686 h 655043"/>
                        <a:gd name="connsiteX12" fmla="*/ 379061 w 595192"/>
                        <a:gd name="connsiteY12" fmla="*/ 478813 h 655043"/>
                        <a:gd name="connsiteX13" fmla="*/ 236082 w 595192"/>
                        <a:gd name="connsiteY13" fmla="*/ 598517 h 655043"/>
                        <a:gd name="connsiteX14" fmla="*/ 99753 w 595192"/>
                        <a:gd name="connsiteY14" fmla="*/ 655043 h 655043"/>
                        <a:gd name="connsiteX15" fmla="*/ 0 w 595192"/>
                        <a:gd name="connsiteY15" fmla="*/ 655043 h 6550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595192" h="655043" fill="norm" stroke="1" extrusionOk="0">
                          <a:moveTo>
                            <a:pt x="0" y="655043"/>
                          </a:moveTo>
                          <a:lnTo>
                            <a:pt x="86453" y="621792"/>
                          </a:lnTo>
                          <a:lnTo>
                            <a:pt x="226106" y="548640"/>
                          </a:lnTo>
                          <a:lnTo>
                            <a:pt x="335834" y="462188"/>
                          </a:lnTo>
                          <a:lnTo>
                            <a:pt x="408986" y="379061"/>
                          </a:lnTo>
                          <a:lnTo>
                            <a:pt x="465513" y="289283"/>
                          </a:lnTo>
                          <a:lnTo>
                            <a:pt x="538665" y="172905"/>
                          </a:lnTo>
                          <a:lnTo>
                            <a:pt x="571916" y="69827"/>
                          </a:lnTo>
                          <a:lnTo>
                            <a:pt x="591866" y="0"/>
                          </a:lnTo>
                          <a:lnTo>
                            <a:pt x="595192" y="79802"/>
                          </a:lnTo>
                          <a:lnTo>
                            <a:pt x="548640" y="252707"/>
                          </a:lnTo>
                          <a:lnTo>
                            <a:pt x="445562" y="395686"/>
                          </a:lnTo>
                          <a:lnTo>
                            <a:pt x="379061" y="478813"/>
                          </a:lnTo>
                          <a:lnTo>
                            <a:pt x="236082" y="598517"/>
                          </a:lnTo>
                          <a:lnTo>
                            <a:pt x="99753" y="655043"/>
                          </a:lnTo>
                          <a:lnTo>
                            <a:pt x="0" y="655043"/>
                          </a:ln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grpSp>
                  <p:nvGrpSpPr>
                    <p:cNvPr id="13" name="Gruppieren 74" hidden="0"/>
                    <p:cNvGrpSpPr/>
                    <p:nvPr isPhoto="0" userDrawn="0"/>
                  </p:nvGrpSpPr>
                  <p:grpSpPr bwMode="auto">
                    <a:xfrm>
                      <a:off x="4535256" y="1827869"/>
                      <a:ext cx="841721" cy="753844"/>
                      <a:chOff x="4535256" y="1827869"/>
                      <a:chExt cx="841721" cy="753844"/>
                    </a:xfrm>
                  </p:grpSpPr>
                  <p:sp>
                    <p:nvSpPr>
                      <p:cNvPr id="14" name="Freihandform 75" hidden="0"/>
                      <p:cNvSpPr/>
                      <p:nvPr isPhoto="0" userDrawn="0"/>
                    </p:nvSpPr>
                    <p:spPr bwMode="auto">
                      <a:xfrm rot="10800000">
                        <a:off x="4701396" y="1899778"/>
                        <a:ext cx="564194" cy="628997"/>
                      </a:xfrm>
                      <a:custGeom>
                        <a:avLst/>
                        <a:gdLst>
                          <a:gd name="connsiteX0" fmla="*/ 0 w 595192"/>
                          <a:gd name="connsiteY0" fmla="*/ 655043 h 655043"/>
                          <a:gd name="connsiteX1" fmla="*/ 86453 w 595192"/>
                          <a:gd name="connsiteY1" fmla="*/ 621792 h 655043"/>
                          <a:gd name="connsiteX2" fmla="*/ 226106 w 595192"/>
                          <a:gd name="connsiteY2" fmla="*/ 548640 h 655043"/>
                          <a:gd name="connsiteX3" fmla="*/ 335834 w 595192"/>
                          <a:gd name="connsiteY3" fmla="*/ 462188 h 655043"/>
                          <a:gd name="connsiteX4" fmla="*/ 408986 w 595192"/>
                          <a:gd name="connsiteY4" fmla="*/ 379061 h 655043"/>
                          <a:gd name="connsiteX5" fmla="*/ 465513 w 595192"/>
                          <a:gd name="connsiteY5" fmla="*/ 289283 h 655043"/>
                          <a:gd name="connsiteX6" fmla="*/ 538665 w 595192"/>
                          <a:gd name="connsiteY6" fmla="*/ 172905 h 655043"/>
                          <a:gd name="connsiteX7" fmla="*/ 571916 w 595192"/>
                          <a:gd name="connsiteY7" fmla="*/ 69827 h 655043"/>
                          <a:gd name="connsiteX8" fmla="*/ 591866 w 595192"/>
                          <a:gd name="connsiteY8" fmla="*/ 0 h 655043"/>
                          <a:gd name="connsiteX9" fmla="*/ 595192 w 595192"/>
                          <a:gd name="connsiteY9" fmla="*/ 79802 h 655043"/>
                          <a:gd name="connsiteX10" fmla="*/ 548640 w 595192"/>
                          <a:gd name="connsiteY10" fmla="*/ 252707 h 655043"/>
                          <a:gd name="connsiteX11" fmla="*/ 445562 w 595192"/>
                          <a:gd name="connsiteY11" fmla="*/ 395686 h 655043"/>
                          <a:gd name="connsiteX12" fmla="*/ 379061 w 595192"/>
                          <a:gd name="connsiteY12" fmla="*/ 478813 h 655043"/>
                          <a:gd name="connsiteX13" fmla="*/ 236082 w 595192"/>
                          <a:gd name="connsiteY13" fmla="*/ 598517 h 655043"/>
                          <a:gd name="connsiteX14" fmla="*/ 99753 w 595192"/>
                          <a:gd name="connsiteY14" fmla="*/ 655043 h 655043"/>
                          <a:gd name="connsiteX15" fmla="*/ 0 w 595192"/>
                          <a:gd name="connsiteY15" fmla="*/ 655043 h 65504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</a:cxnLst>
                        <a:rect l="l" t="t" r="r" b="b"/>
                        <a:pathLst>
                          <a:path w="595192" h="655043" fill="norm" stroke="1" extrusionOk="0">
                            <a:moveTo>
                              <a:pt x="0" y="655043"/>
                            </a:moveTo>
                            <a:lnTo>
                              <a:pt x="86453" y="621792"/>
                            </a:lnTo>
                            <a:lnTo>
                              <a:pt x="226106" y="548640"/>
                            </a:lnTo>
                            <a:lnTo>
                              <a:pt x="335834" y="462188"/>
                            </a:lnTo>
                            <a:lnTo>
                              <a:pt x="408986" y="379061"/>
                            </a:lnTo>
                            <a:lnTo>
                              <a:pt x="465513" y="289283"/>
                            </a:lnTo>
                            <a:lnTo>
                              <a:pt x="538665" y="172905"/>
                            </a:lnTo>
                            <a:lnTo>
                              <a:pt x="571916" y="69827"/>
                            </a:lnTo>
                            <a:lnTo>
                              <a:pt x="591866" y="0"/>
                            </a:lnTo>
                            <a:lnTo>
                              <a:pt x="595192" y="79802"/>
                            </a:lnTo>
                            <a:lnTo>
                              <a:pt x="548640" y="252707"/>
                            </a:lnTo>
                            <a:lnTo>
                              <a:pt x="445562" y="395686"/>
                            </a:lnTo>
                            <a:lnTo>
                              <a:pt x="379061" y="478813"/>
                            </a:lnTo>
                            <a:lnTo>
                              <a:pt x="236082" y="598517"/>
                            </a:lnTo>
                            <a:lnTo>
                              <a:pt x="99753" y="655043"/>
                            </a:lnTo>
                            <a:lnTo>
                              <a:pt x="0" y="655043"/>
                            </a:lnTo>
                            <a:close/>
                          </a:path>
                        </a:pathLst>
                      </a:custGeom>
                      <a:noFill/>
                      <a:ln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>
                          <a:defRPr/>
                        </a:pPr>
                        <a:endParaRPr lang="de-DE"/>
                      </a:p>
                    </p:txBody>
                  </p:sp>
                  <p:sp>
                    <p:nvSpPr>
                      <p:cNvPr id="15" name="Freihandform 76" hidden="0"/>
                      <p:cNvSpPr/>
                      <p:nvPr isPhoto="0" userDrawn="0"/>
                    </p:nvSpPr>
                    <p:spPr bwMode="auto">
                      <a:xfrm rot="10640251">
                        <a:off x="4960133" y="2165457"/>
                        <a:ext cx="416844" cy="416256"/>
                      </a:xfrm>
                      <a:custGeom>
                        <a:avLst/>
                        <a:gdLst>
                          <a:gd name="connsiteX0" fmla="*/ 0 w 595192"/>
                          <a:gd name="connsiteY0" fmla="*/ 655043 h 655043"/>
                          <a:gd name="connsiteX1" fmla="*/ 86453 w 595192"/>
                          <a:gd name="connsiteY1" fmla="*/ 621792 h 655043"/>
                          <a:gd name="connsiteX2" fmla="*/ 226106 w 595192"/>
                          <a:gd name="connsiteY2" fmla="*/ 548640 h 655043"/>
                          <a:gd name="connsiteX3" fmla="*/ 335834 w 595192"/>
                          <a:gd name="connsiteY3" fmla="*/ 462188 h 655043"/>
                          <a:gd name="connsiteX4" fmla="*/ 408986 w 595192"/>
                          <a:gd name="connsiteY4" fmla="*/ 379061 h 655043"/>
                          <a:gd name="connsiteX5" fmla="*/ 465513 w 595192"/>
                          <a:gd name="connsiteY5" fmla="*/ 289283 h 655043"/>
                          <a:gd name="connsiteX6" fmla="*/ 538665 w 595192"/>
                          <a:gd name="connsiteY6" fmla="*/ 172905 h 655043"/>
                          <a:gd name="connsiteX7" fmla="*/ 571916 w 595192"/>
                          <a:gd name="connsiteY7" fmla="*/ 69827 h 655043"/>
                          <a:gd name="connsiteX8" fmla="*/ 591866 w 595192"/>
                          <a:gd name="connsiteY8" fmla="*/ 0 h 655043"/>
                          <a:gd name="connsiteX9" fmla="*/ 595192 w 595192"/>
                          <a:gd name="connsiteY9" fmla="*/ 79802 h 655043"/>
                          <a:gd name="connsiteX10" fmla="*/ 548640 w 595192"/>
                          <a:gd name="connsiteY10" fmla="*/ 252707 h 655043"/>
                          <a:gd name="connsiteX11" fmla="*/ 445562 w 595192"/>
                          <a:gd name="connsiteY11" fmla="*/ 395686 h 655043"/>
                          <a:gd name="connsiteX12" fmla="*/ 379061 w 595192"/>
                          <a:gd name="connsiteY12" fmla="*/ 478813 h 655043"/>
                          <a:gd name="connsiteX13" fmla="*/ 236082 w 595192"/>
                          <a:gd name="connsiteY13" fmla="*/ 598517 h 655043"/>
                          <a:gd name="connsiteX14" fmla="*/ 99753 w 595192"/>
                          <a:gd name="connsiteY14" fmla="*/ 655043 h 655043"/>
                          <a:gd name="connsiteX15" fmla="*/ 0 w 595192"/>
                          <a:gd name="connsiteY15" fmla="*/ 655043 h 65504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</a:cxnLst>
                        <a:rect l="l" t="t" r="r" b="b"/>
                        <a:pathLst>
                          <a:path w="595192" h="655043" fill="norm" stroke="1" extrusionOk="0">
                            <a:moveTo>
                              <a:pt x="0" y="655043"/>
                            </a:moveTo>
                            <a:lnTo>
                              <a:pt x="86453" y="621792"/>
                            </a:lnTo>
                            <a:lnTo>
                              <a:pt x="226106" y="548640"/>
                            </a:lnTo>
                            <a:lnTo>
                              <a:pt x="335834" y="462188"/>
                            </a:lnTo>
                            <a:lnTo>
                              <a:pt x="408986" y="379061"/>
                            </a:lnTo>
                            <a:lnTo>
                              <a:pt x="465513" y="289283"/>
                            </a:lnTo>
                            <a:lnTo>
                              <a:pt x="538665" y="172905"/>
                            </a:lnTo>
                            <a:lnTo>
                              <a:pt x="571916" y="69827"/>
                            </a:lnTo>
                            <a:lnTo>
                              <a:pt x="591866" y="0"/>
                            </a:lnTo>
                            <a:lnTo>
                              <a:pt x="595192" y="79802"/>
                            </a:lnTo>
                            <a:lnTo>
                              <a:pt x="548640" y="252707"/>
                            </a:lnTo>
                            <a:lnTo>
                              <a:pt x="445562" y="395686"/>
                            </a:lnTo>
                            <a:lnTo>
                              <a:pt x="379061" y="478813"/>
                            </a:lnTo>
                            <a:lnTo>
                              <a:pt x="236082" y="598517"/>
                            </a:lnTo>
                            <a:lnTo>
                              <a:pt x="99753" y="655043"/>
                            </a:lnTo>
                            <a:lnTo>
                              <a:pt x="0" y="655043"/>
                            </a:lnTo>
                            <a:close/>
                          </a:path>
                        </a:pathLst>
                      </a:custGeom>
                      <a:noFill/>
                      <a:ln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>
                          <a:defRPr/>
                        </a:pPr>
                        <a:endParaRPr lang="de-DE"/>
                      </a:p>
                    </p:txBody>
                  </p:sp>
                  <p:sp>
                    <p:nvSpPr>
                      <p:cNvPr id="16" name="Freihandform 77" hidden="0"/>
                      <p:cNvSpPr/>
                      <p:nvPr isPhoto="0" userDrawn="0"/>
                    </p:nvSpPr>
                    <p:spPr bwMode="auto">
                      <a:xfrm rot="21191284">
                        <a:off x="4535256" y="1827869"/>
                        <a:ext cx="225876" cy="222197"/>
                      </a:xfrm>
                      <a:custGeom>
                        <a:avLst/>
                        <a:gdLst>
                          <a:gd name="connsiteX0" fmla="*/ 0 w 595192"/>
                          <a:gd name="connsiteY0" fmla="*/ 655043 h 655043"/>
                          <a:gd name="connsiteX1" fmla="*/ 86453 w 595192"/>
                          <a:gd name="connsiteY1" fmla="*/ 621792 h 655043"/>
                          <a:gd name="connsiteX2" fmla="*/ 226106 w 595192"/>
                          <a:gd name="connsiteY2" fmla="*/ 548640 h 655043"/>
                          <a:gd name="connsiteX3" fmla="*/ 335834 w 595192"/>
                          <a:gd name="connsiteY3" fmla="*/ 462188 h 655043"/>
                          <a:gd name="connsiteX4" fmla="*/ 408986 w 595192"/>
                          <a:gd name="connsiteY4" fmla="*/ 379061 h 655043"/>
                          <a:gd name="connsiteX5" fmla="*/ 465513 w 595192"/>
                          <a:gd name="connsiteY5" fmla="*/ 289283 h 655043"/>
                          <a:gd name="connsiteX6" fmla="*/ 538665 w 595192"/>
                          <a:gd name="connsiteY6" fmla="*/ 172905 h 655043"/>
                          <a:gd name="connsiteX7" fmla="*/ 571916 w 595192"/>
                          <a:gd name="connsiteY7" fmla="*/ 69827 h 655043"/>
                          <a:gd name="connsiteX8" fmla="*/ 591866 w 595192"/>
                          <a:gd name="connsiteY8" fmla="*/ 0 h 655043"/>
                          <a:gd name="connsiteX9" fmla="*/ 595192 w 595192"/>
                          <a:gd name="connsiteY9" fmla="*/ 79802 h 655043"/>
                          <a:gd name="connsiteX10" fmla="*/ 548640 w 595192"/>
                          <a:gd name="connsiteY10" fmla="*/ 252707 h 655043"/>
                          <a:gd name="connsiteX11" fmla="*/ 445562 w 595192"/>
                          <a:gd name="connsiteY11" fmla="*/ 395686 h 655043"/>
                          <a:gd name="connsiteX12" fmla="*/ 379061 w 595192"/>
                          <a:gd name="connsiteY12" fmla="*/ 478813 h 655043"/>
                          <a:gd name="connsiteX13" fmla="*/ 236082 w 595192"/>
                          <a:gd name="connsiteY13" fmla="*/ 598517 h 655043"/>
                          <a:gd name="connsiteX14" fmla="*/ 99753 w 595192"/>
                          <a:gd name="connsiteY14" fmla="*/ 655043 h 655043"/>
                          <a:gd name="connsiteX15" fmla="*/ 0 w 595192"/>
                          <a:gd name="connsiteY15" fmla="*/ 655043 h 65504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</a:cxnLst>
                        <a:rect l="l" t="t" r="r" b="b"/>
                        <a:pathLst>
                          <a:path w="595192" h="655043" fill="norm" stroke="1" extrusionOk="0">
                            <a:moveTo>
                              <a:pt x="0" y="655043"/>
                            </a:moveTo>
                            <a:lnTo>
                              <a:pt x="86453" y="621792"/>
                            </a:lnTo>
                            <a:lnTo>
                              <a:pt x="226106" y="548640"/>
                            </a:lnTo>
                            <a:lnTo>
                              <a:pt x="335834" y="462188"/>
                            </a:lnTo>
                            <a:lnTo>
                              <a:pt x="408986" y="379061"/>
                            </a:lnTo>
                            <a:lnTo>
                              <a:pt x="465513" y="289283"/>
                            </a:lnTo>
                            <a:lnTo>
                              <a:pt x="538665" y="172905"/>
                            </a:lnTo>
                            <a:lnTo>
                              <a:pt x="571916" y="69827"/>
                            </a:lnTo>
                            <a:lnTo>
                              <a:pt x="591866" y="0"/>
                            </a:lnTo>
                            <a:lnTo>
                              <a:pt x="595192" y="79802"/>
                            </a:lnTo>
                            <a:lnTo>
                              <a:pt x="548640" y="252707"/>
                            </a:lnTo>
                            <a:lnTo>
                              <a:pt x="445562" y="395686"/>
                            </a:lnTo>
                            <a:lnTo>
                              <a:pt x="379061" y="478813"/>
                            </a:lnTo>
                            <a:lnTo>
                              <a:pt x="236082" y="598517"/>
                            </a:lnTo>
                            <a:lnTo>
                              <a:pt x="99753" y="655043"/>
                            </a:lnTo>
                            <a:lnTo>
                              <a:pt x="0" y="655043"/>
                            </a:lnTo>
                            <a:close/>
                          </a:path>
                        </a:pathLst>
                      </a:custGeom>
                      <a:noFill/>
                      <a:ln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>
                          <a:defRPr/>
                        </a:pPr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7" name="Gruppieren 50" hidden="0"/>
                  <p:cNvGrpSpPr/>
                  <p:nvPr isPhoto="0" userDrawn="0"/>
                </p:nvGrpSpPr>
                <p:grpSpPr bwMode="auto">
                  <a:xfrm>
                    <a:off x="2510509" y="3923411"/>
                    <a:ext cx="1161329" cy="1256197"/>
                    <a:chOff x="2510509" y="3923411"/>
                    <a:chExt cx="1161329" cy="1256197"/>
                  </a:xfrm>
                </p:grpSpPr>
                <p:sp>
                  <p:nvSpPr>
                    <p:cNvPr id="18" name="Ellipse 66" hidden="0"/>
                    <p:cNvSpPr/>
                    <p:nvPr isPhoto="0" userDrawn="0"/>
                  </p:nvSpPr>
                  <p:spPr bwMode="auto">
                    <a:xfrm>
                      <a:off x="3461402" y="5049311"/>
                      <a:ext cx="139885" cy="130297"/>
                    </a:xfrm>
                    <a:prstGeom prst="ellipse">
                      <a:avLst/>
                    </a:prstGeom>
                    <a:noFill/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19" name="Freihandform 67" hidden="0"/>
                    <p:cNvSpPr/>
                    <p:nvPr isPhoto="0" userDrawn="0"/>
                  </p:nvSpPr>
                  <p:spPr bwMode="auto">
                    <a:xfrm>
                      <a:off x="3008165" y="4300339"/>
                      <a:ext cx="663673" cy="717281"/>
                    </a:xfrm>
                    <a:custGeom>
                      <a:avLst/>
                      <a:gdLst>
                        <a:gd name="connsiteX0" fmla="*/ 1042 w 663673"/>
                        <a:gd name="connsiteY0" fmla="*/ 717223 h 717281"/>
                        <a:gd name="connsiteX1" fmla="*/ 67544 w 663673"/>
                        <a:gd name="connsiteY1" fmla="*/ 683972 h 717281"/>
                        <a:gd name="connsiteX2" fmla="*/ 153996 w 663673"/>
                        <a:gd name="connsiteY2" fmla="*/ 634096 h 717281"/>
                        <a:gd name="connsiteX3" fmla="*/ 240449 w 663673"/>
                        <a:gd name="connsiteY3" fmla="*/ 574244 h 717281"/>
                        <a:gd name="connsiteX4" fmla="*/ 326901 w 663673"/>
                        <a:gd name="connsiteY4" fmla="*/ 501092 h 717281"/>
                        <a:gd name="connsiteX5" fmla="*/ 406703 w 663673"/>
                        <a:gd name="connsiteY5" fmla="*/ 427940 h 717281"/>
                        <a:gd name="connsiteX6" fmla="*/ 479855 w 663673"/>
                        <a:gd name="connsiteY6" fmla="*/ 341488 h 717281"/>
                        <a:gd name="connsiteX7" fmla="*/ 543032 w 663673"/>
                        <a:gd name="connsiteY7" fmla="*/ 255036 h 717281"/>
                        <a:gd name="connsiteX8" fmla="*/ 612859 w 663673"/>
                        <a:gd name="connsiteY8" fmla="*/ 145308 h 717281"/>
                        <a:gd name="connsiteX9" fmla="*/ 649435 w 663673"/>
                        <a:gd name="connsiteY9" fmla="*/ 65505 h 717281"/>
                        <a:gd name="connsiteX10" fmla="*/ 662735 w 663673"/>
                        <a:gd name="connsiteY10" fmla="*/ 5654 h 717281"/>
                        <a:gd name="connsiteX11" fmla="*/ 626159 w 663673"/>
                        <a:gd name="connsiteY11" fmla="*/ 211809 h 717281"/>
                        <a:gd name="connsiteX12" fmla="*/ 579608 w 663673"/>
                        <a:gd name="connsiteY12" fmla="*/ 318212 h 717281"/>
                        <a:gd name="connsiteX13" fmla="*/ 489831 w 663673"/>
                        <a:gd name="connsiteY13" fmla="*/ 431265 h 717281"/>
                        <a:gd name="connsiteX14" fmla="*/ 356827 w 663673"/>
                        <a:gd name="connsiteY14" fmla="*/ 557619 h 717281"/>
                        <a:gd name="connsiteX15" fmla="*/ 227148 w 663673"/>
                        <a:gd name="connsiteY15" fmla="*/ 647396 h 717281"/>
                        <a:gd name="connsiteX16" fmla="*/ 120746 w 663673"/>
                        <a:gd name="connsiteY16" fmla="*/ 690622 h 717281"/>
                        <a:gd name="connsiteX17" fmla="*/ 1042 w 663673"/>
                        <a:gd name="connsiteY17" fmla="*/ 717223 h 7172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663673" h="717281" fill="norm" stroke="1" extrusionOk="0">
                          <a:moveTo>
                            <a:pt x="1042" y="717223"/>
                          </a:moveTo>
                          <a:cubicBezTo>
                            <a:pt x="-7825" y="716115"/>
                            <a:pt x="42052" y="697826"/>
                            <a:pt x="67544" y="683972"/>
                          </a:cubicBezTo>
                          <a:cubicBezTo>
                            <a:pt x="93036" y="670117"/>
                            <a:pt x="125179" y="652384"/>
                            <a:pt x="153996" y="634096"/>
                          </a:cubicBezTo>
                          <a:cubicBezTo>
                            <a:pt x="182813" y="615808"/>
                            <a:pt x="211632" y="596411"/>
                            <a:pt x="240449" y="574244"/>
                          </a:cubicBezTo>
                          <a:cubicBezTo>
                            <a:pt x="269266" y="552077"/>
                            <a:pt x="299192" y="525476"/>
                            <a:pt x="326901" y="501092"/>
                          </a:cubicBezTo>
                          <a:cubicBezTo>
                            <a:pt x="354610" y="476708"/>
                            <a:pt x="381211" y="454541"/>
                            <a:pt x="406703" y="427940"/>
                          </a:cubicBezTo>
                          <a:cubicBezTo>
                            <a:pt x="432195" y="401339"/>
                            <a:pt x="457134" y="370305"/>
                            <a:pt x="479855" y="341488"/>
                          </a:cubicBezTo>
                          <a:cubicBezTo>
                            <a:pt x="502576" y="312671"/>
                            <a:pt x="520865" y="287733"/>
                            <a:pt x="543032" y="255036"/>
                          </a:cubicBezTo>
                          <a:cubicBezTo>
                            <a:pt x="565199" y="222339"/>
                            <a:pt x="595125" y="176896"/>
                            <a:pt x="612859" y="145308"/>
                          </a:cubicBezTo>
                          <a:cubicBezTo>
                            <a:pt x="630593" y="113720"/>
                            <a:pt x="641122" y="88781"/>
                            <a:pt x="649435" y="65505"/>
                          </a:cubicBezTo>
                          <a:cubicBezTo>
                            <a:pt x="657748" y="42229"/>
                            <a:pt x="666614" y="-18730"/>
                            <a:pt x="662735" y="5654"/>
                          </a:cubicBezTo>
                          <a:cubicBezTo>
                            <a:pt x="658856" y="30038"/>
                            <a:pt x="640014" y="159716"/>
                            <a:pt x="626159" y="211809"/>
                          </a:cubicBezTo>
                          <a:cubicBezTo>
                            <a:pt x="612305" y="263902"/>
                            <a:pt x="602329" y="281636"/>
                            <a:pt x="579608" y="318212"/>
                          </a:cubicBezTo>
                          <a:cubicBezTo>
                            <a:pt x="556887" y="354788"/>
                            <a:pt x="526961" y="391364"/>
                            <a:pt x="489831" y="431265"/>
                          </a:cubicBezTo>
                          <a:cubicBezTo>
                            <a:pt x="452701" y="471166"/>
                            <a:pt x="400607" y="521597"/>
                            <a:pt x="356827" y="557619"/>
                          </a:cubicBezTo>
                          <a:cubicBezTo>
                            <a:pt x="313047" y="593641"/>
                            <a:pt x="266495" y="625229"/>
                            <a:pt x="227148" y="647396"/>
                          </a:cubicBezTo>
                          <a:cubicBezTo>
                            <a:pt x="187801" y="669563"/>
                            <a:pt x="163418" y="677876"/>
                            <a:pt x="120746" y="690622"/>
                          </a:cubicBezTo>
                          <a:cubicBezTo>
                            <a:pt x="78074" y="703368"/>
                            <a:pt x="9909" y="718331"/>
                            <a:pt x="1042" y="717223"/>
                          </a:cubicBez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20" name="Freihandform 68" hidden="0"/>
                    <p:cNvSpPr/>
                    <p:nvPr isPhoto="0" userDrawn="0"/>
                  </p:nvSpPr>
                  <p:spPr bwMode="auto">
                    <a:xfrm rot="1314704" flipH="1" flipV="1">
                      <a:off x="2733226" y="3946885"/>
                      <a:ext cx="244460" cy="475930"/>
                    </a:xfrm>
                    <a:custGeom>
                      <a:avLst/>
                      <a:gdLst>
                        <a:gd name="connsiteX0" fmla="*/ 1042 w 663673"/>
                        <a:gd name="connsiteY0" fmla="*/ 717223 h 717281"/>
                        <a:gd name="connsiteX1" fmla="*/ 67544 w 663673"/>
                        <a:gd name="connsiteY1" fmla="*/ 683972 h 717281"/>
                        <a:gd name="connsiteX2" fmla="*/ 153996 w 663673"/>
                        <a:gd name="connsiteY2" fmla="*/ 634096 h 717281"/>
                        <a:gd name="connsiteX3" fmla="*/ 240449 w 663673"/>
                        <a:gd name="connsiteY3" fmla="*/ 574244 h 717281"/>
                        <a:gd name="connsiteX4" fmla="*/ 326901 w 663673"/>
                        <a:gd name="connsiteY4" fmla="*/ 501092 h 717281"/>
                        <a:gd name="connsiteX5" fmla="*/ 406703 w 663673"/>
                        <a:gd name="connsiteY5" fmla="*/ 427940 h 717281"/>
                        <a:gd name="connsiteX6" fmla="*/ 479855 w 663673"/>
                        <a:gd name="connsiteY6" fmla="*/ 341488 h 717281"/>
                        <a:gd name="connsiteX7" fmla="*/ 543032 w 663673"/>
                        <a:gd name="connsiteY7" fmla="*/ 255036 h 717281"/>
                        <a:gd name="connsiteX8" fmla="*/ 612859 w 663673"/>
                        <a:gd name="connsiteY8" fmla="*/ 145308 h 717281"/>
                        <a:gd name="connsiteX9" fmla="*/ 649435 w 663673"/>
                        <a:gd name="connsiteY9" fmla="*/ 65505 h 717281"/>
                        <a:gd name="connsiteX10" fmla="*/ 662735 w 663673"/>
                        <a:gd name="connsiteY10" fmla="*/ 5654 h 717281"/>
                        <a:gd name="connsiteX11" fmla="*/ 626159 w 663673"/>
                        <a:gd name="connsiteY11" fmla="*/ 211809 h 717281"/>
                        <a:gd name="connsiteX12" fmla="*/ 579608 w 663673"/>
                        <a:gd name="connsiteY12" fmla="*/ 318212 h 717281"/>
                        <a:gd name="connsiteX13" fmla="*/ 489831 w 663673"/>
                        <a:gd name="connsiteY13" fmla="*/ 431265 h 717281"/>
                        <a:gd name="connsiteX14" fmla="*/ 356827 w 663673"/>
                        <a:gd name="connsiteY14" fmla="*/ 557619 h 717281"/>
                        <a:gd name="connsiteX15" fmla="*/ 227148 w 663673"/>
                        <a:gd name="connsiteY15" fmla="*/ 647396 h 717281"/>
                        <a:gd name="connsiteX16" fmla="*/ 120746 w 663673"/>
                        <a:gd name="connsiteY16" fmla="*/ 690622 h 717281"/>
                        <a:gd name="connsiteX17" fmla="*/ 1042 w 663673"/>
                        <a:gd name="connsiteY17" fmla="*/ 717223 h 7172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663673" h="717281" fill="norm" stroke="1" extrusionOk="0">
                          <a:moveTo>
                            <a:pt x="1042" y="717223"/>
                          </a:moveTo>
                          <a:cubicBezTo>
                            <a:pt x="-7825" y="716115"/>
                            <a:pt x="42052" y="697826"/>
                            <a:pt x="67544" y="683972"/>
                          </a:cubicBezTo>
                          <a:cubicBezTo>
                            <a:pt x="93036" y="670117"/>
                            <a:pt x="125179" y="652384"/>
                            <a:pt x="153996" y="634096"/>
                          </a:cubicBezTo>
                          <a:cubicBezTo>
                            <a:pt x="182813" y="615808"/>
                            <a:pt x="211632" y="596411"/>
                            <a:pt x="240449" y="574244"/>
                          </a:cubicBezTo>
                          <a:cubicBezTo>
                            <a:pt x="269266" y="552077"/>
                            <a:pt x="299192" y="525476"/>
                            <a:pt x="326901" y="501092"/>
                          </a:cubicBezTo>
                          <a:cubicBezTo>
                            <a:pt x="354610" y="476708"/>
                            <a:pt x="381211" y="454541"/>
                            <a:pt x="406703" y="427940"/>
                          </a:cubicBezTo>
                          <a:cubicBezTo>
                            <a:pt x="432195" y="401339"/>
                            <a:pt x="457134" y="370305"/>
                            <a:pt x="479855" y="341488"/>
                          </a:cubicBezTo>
                          <a:cubicBezTo>
                            <a:pt x="502576" y="312671"/>
                            <a:pt x="520865" y="287733"/>
                            <a:pt x="543032" y="255036"/>
                          </a:cubicBezTo>
                          <a:cubicBezTo>
                            <a:pt x="565199" y="222339"/>
                            <a:pt x="595125" y="176896"/>
                            <a:pt x="612859" y="145308"/>
                          </a:cubicBezTo>
                          <a:cubicBezTo>
                            <a:pt x="630593" y="113720"/>
                            <a:pt x="641122" y="88781"/>
                            <a:pt x="649435" y="65505"/>
                          </a:cubicBezTo>
                          <a:cubicBezTo>
                            <a:pt x="657748" y="42229"/>
                            <a:pt x="666614" y="-18730"/>
                            <a:pt x="662735" y="5654"/>
                          </a:cubicBezTo>
                          <a:cubicBezTo>
                            <a:pt x="658856" y="30038"/>
                            <a:pt x="640014" y="159716"/>
                            <a:pt x="626159" y="211809"/>
                          </a:cubicBezTo>
                          <a:cubicBezTo>
                            <a:pt x="612305" y="263902"/>
                            <a:pt x="602329" y="281636"/>
                            <a:pt x="579608" y="318212"/>
                          </a:cubicBezTo>
                          <a:cubicBezTo>
                            <a:pt x="556887" y="354788"/>
                            <a:pt x="526961" y="391364"/>
                            <a:pt x="489831" y="431265"/>
                          </a:cubicBezTo>
                          <a:cubicBezTo>
                            <a:pt x="452701" y="471166"/>
                            <a:pt x="400607" y="521597"/>
                            <a:pt x="356827" y="557619"/>
                          </a:cubicBezTo>
                          <a:cubicBezTo>
                            <a:pt x="313047" y="593641"/>
                            <a:pt x="266495" y="625229"/>
                            <a:pt x="227148" y="647396"/>
                          </a:cubicBezTo>
                          <a:cubicBezTo>
                            <a:pt x="187801" y="669563"/>
                            <a:pt x="163418" y="677876"/>
                            <a:pt x="120746" y="690622"/>
                          </a:cubicBezTo>
                          <a:cubicBezTo>
                            <a:pt x="78074" y="703368"/>
                            <a:pt x="9909" y="718331"/>
                            <a:pt x="1042" y="717223"/>
                          </a:cubicBez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21" name="Freihandform 69" hidden="0"/>
                    <p:cNvSpPr/>
                    <p:nvPr isPhoto="0" userDrawn="0"/>
                  </p:nvSpPr>
                  <p:spPr bwMode="auto">
                    <a:xfrm>
                      <a:off x="3140529" y="3923411"/>
                      <a:ext cx="438149" cy="191389"/>
                    </a:xfrm>
                    <a:custGeom>
                      <a:avLst/>
                      <a:gdLst>
                        <a:gd name="connsiteX0" fmla="*/ 0 w 438150"/>
                        <a:gd name="connsiteY0" fmla="*/ 3610 h 191389"/>
                        <a:gd name="connsiteX1" fmla="*/ 68035 w 438150"/>
                        <a:gd name="connsiteY1" fmla="*/ 889 h 191389"/>
                        <a:gd name="connsiteX2" fmla="*/ 144235 w 438150"/>
                        <a:gd name="connsiteY2" fmla="*/ 17218 h 191389"/>
                        <a:gd name="connsiteX3" fmla="*/ 206828 w 438150"/>
                        <a:gd name="connsiteY3" fmla="*/ 36268 h 191389"/>
                        <a:gd name="connsiteX4" fmla="*/ 261257 w 438150"/>
                        <a:gd name="connsiteY4" fmla="*/ 55318 h 191389"/>
                        <a:gd name="connsiteX5" fmla="*/ 302078 w 438150"/>
                        <a:gd name="connsiteY5" fmla="*/ 79810 h 191389"/>
                        <a:gd name="connsiteX6" fmla="*/ 334735 w 438150"/>
                        <a:gd name="connsiteY6" fmla="*/ 98860 h 191389"/>
                        <a:gd name="connsiteX7" fmla="*/ 367392 w 438150"/>
                        <a:gd name="connsiteY7" fmla="*/ 126075 h 191389"/>
                        <a:gd name="connsiteX8" fmla="*/ 405492 w 438150"/>
                        <a:gd name="connsiteY8" fmla="*/ 156010 h 191389"/>
                        <a:gd name="connsiteX9" fmla="*/ 438150 w 438150"/>
                        <a:gd name="connsiteY9" fmla="*/ 191389 h 1913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438150" h="191389" fill="norm" stroke="1" extrusionOk="0">
                          <a:moveTo>
                            <a:pt x="0" y="3610"/>
                          </a:moveTo>
                          <a:cubicBezTo>
                            <a:pt x="21998" y="1115"/>
                            <a:pt x="43996" y="-1379"/>
                            <a:pt x="68035" y="889"/>
                          </a:cubicBezTo>
                          <a:cubicBezTo>
                            <a:pt x="92074" y="3157"/>
                            <a:pt x="121103" y="11322"/>
                            <a:pt x="144235" y="17218"/>
                          </a:cubicBezTo>
                          <a:cubicBezTo>
                            <a:pt x="167367" y="23114"/>
                            <a:pt x="187324" y="29918"/>
                            <a:pt x="206828" y="36268"/>
                          </a:cubicBezTo>
                          <a:cubicBezTo>
                            <a:pt x="226332" y="42618"/>
                            <a:pt x="245382" y="48061"/>
                            <a:pt x="261257" y="55318"/>
                          </a:cubicBezTo>
                          <a:cubicBezTo>
                            <a:pt x="277132" y="62575"/>
                            <a:pt x="302078" y="79810"/>
                            <a:pt x="302078" y="79810"/>
                          </a:cubicBezTo>
                          <a:cubicBezTo>
                            <a:pt x="314324" y="87067"/>
                            <a:pt x="323849" y="91149"/>
                            <a:pt x="334735" y="98860"/>
                          </a:cubicBezTo>
                          <a:cubicBezTo>
                            <a:pt x="345621" y="106571"/>
                            <a:pt x="355599" y="116550"/>
                            <a:pt x="367392" y="126075"/>
                          </a:cubicBezTo>
                          <a:cubicBezTo>
                            <a:pt x="379185" y="135600"/>
                            <a:pt x="393699" y="145124"/>
                            <a:pt x="405492" y="156010"/>
                          </a:cubicBezTo>
                          <a:cubicBezTo>
                            <a:pt x="417285" y="166896"/>
                            <a:pt x="427717" y="179142"/>
                            <a:pt x="438150" y="191389"/>
                          </a:cubicBezTo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22" name="Freihandform 70" hidden="0"/>
                    <p:cNvSpPr/>
                    <p:nvPr isPhoto="0" userDrawn="0"/>
                  </p:nvSpPr>
                  <p:spPr bwMode="auto">
                    <a:xfrm rot="12454672">
                      <a:off x="2510509" y="4704585"/>
                      <a:ext cx="438149" cy="191389"/>
                    </a:xfrm>
                    <a:custGeom>
                      <a:avLst/>
                      <a:gdLst>
                        <a:gd name="connsiteX0" fmla="*/ 0 w 438150"/>
                        <a:gd name="connsiteY0" fmla="*/ 3610 h 191389"/>
                        <a:gd name="connsiteX1" fmla="*/ 68035 w 438150"/>
                        <a:gd name="connsiteY1" fmla="*/ 889 h 191389"/>
                        <a:gd name="connsiteX2" fmla="*/ 144235 w 438150"/>
                        <a:gd name="connsiteY2" fmla="*/ 17218 h 191389"/>
                        <a:gd name="connsiteX3" fmla="*/ 206828 w 438150"/>
                        <a:gd name="connsiteY3" fmla="*/ 36268 h 191389"/>
                        <a:gd name="connsiteX4" fmla="*/ 261257 w 438150"/>
                        <a:gd name="connsiteY4" fmla="*/ 55318 h 191389"/>
                        <a:gd name="connsiteX5" fmla="*/ 302078 w 438150"/>
                        <a:gd name="connsiteY5" fmla="*/ 79810 h 191389"/>
                        <a:gd name="connsiteX6" fmla="*/ 334735 w 438150"/>
                        <a:gd name="connsiteY6" fmla="*/ 98860 h 191389"/>
                        <a:gd name="connsiteX7" fmla="*/ 367392 w 438150"/>
                        <a:gd name="connsiteY7" fmla="*/ 126075 h 191389"/>
                        <a:gd name="connsiteX8" fmla="*/ 405492 w 438150"/>
                        <a:gd name="connsiteY8" fmla="*/ 156010 h 191389"/>
                        <a:gd name="connsiteX9" fmla="*/ 438150 w 438150"/>
                        <a:gd name="connsiteY9" fmla="*/ 191389 h 1913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438150" h="191389" fill="norm" stroke="1" extrusionOk="0">
                          <a:moveTo>
                            <a:pt x="0" y="3610"/>
                          </a:moveTo>
                          <a:cubicBezTo>
                            <a:pt x="21998" y="1115"/>
                            <a:pt x="43996" y="-1379"/>
                            <a:pt x="68035" y="889"/>
                          </a:cubicBezTo>
                          <a:cubicBezTo>
                            <a:pt x="92074" y="3157"/>
                            <a:pt x="121103" y="11322"/>
                            <a:pt x="144235" y="17218"/>
                          </a:cubicBezTo>
                          <a:cubicBezTo>
                            <a:pt x="167367" y="23114"/>
                            <a:pt x="187324" y="29918"/>
                            <a:pt x="206828" y="36268"/>
                          </a:cubicBezTo>
                          <a:cubicBezTo>
                            <a:pt x="226332" y="42618"/>
                            <a:pt x="245382" y="48061"/>
                            <a:pt x="261257" y="55318"/>
                          </a:cubicBezTo>
                          <a:cubicBezTo>
                            <a:pt x="277132" y="62575"/>
                            <a:pt x="302078" y="79810"/>
                            <a:pt x="302078" y="79810"/>
                          </a:cubicBezTo>
                          <a:cubicBezTo>
                            <a:pt x="314324" y="87067"/>
                            <a:pt x="323849" y="91149"/>
                            <a:pt x="334735" y="98860"/>
                          </a:cubicBezTo>
                          <a:cubicBezTo>
                            <a:pt x="345621" y="106571"/>
                            <a:pt x="355599" y="116550"/>
                            <a:pt x="367392" y="126075"/>
                          </a:cubicBezTo>
                          <a:cubicBezTo>
                            <a:pt x="379185" y="135600"/>
                            <a:pt x="393699" y="145124"/>
                            <a:pt x="405492" y="156010"/>
                          </a:cubicBezTo>
                          <a:cubicBezTo>
                            <a:pt x="417285" y="166896"/>
                            <a:pt x="427717" y="179142"/>
                            <a:pt x="438150" y="191389"/>
                          </a:cubicBezTo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23" name="Freihandform 71" hidden="0"/>
                    <p:cNvSpPr/>
                    <p:nvPr isPhoto="0" userDrawn="0"/>
                  </p:nvSpPr>
                  <p:spPr bwMode="auto">
                    <a:xfrm>
                      <a:off x="2694033" y="4036944"/>
                      <a:ext cx="803347" cy="735832"/>
                    </a:xfrm>
                    <a:custGeom>
                      <a:avLst/>
                      <a:gdLst>
                        <a:gd name="connsiteX0" fmla="*/ 0 w 830381"/>
                        <a:gd name="connsiteY0" fmla="*/ 766376 h 766376"/>
                        <a:gd name="connsiteX1" fmla="*/ 111579 w 830381"/>
                        <a:gd name="connsiteY1" fmla="*/ 630305 h 766376"/>
                        <a:gd name="connsiteX2" fmla="*/ 220436 w 830381"/>
                        <a:gd name="connsiteY2" fmla="*/ 524169 h 766376"/>
                        <a:gd name="connsiteX3" fmla="*/ 389164 w 830381"/>
                        <a:gd name="connsiteY3" fmla="*/ 360884 h 766376"/>
                        <a:gd name="connsiteX4" fmla="*/ 549729 w 830381"/>
                        <a:gd name="connsiteY4" fmla="*/ 211205 h 766376"/>
                        <a:gd name="connsiteX5" fmla="*/ 677636 w 830381"/>
                        <a:gd name="connsiteY5" fmla="*/ 102348 h 766376"/>
                        <a:gd name="connsiteX6" fmla="*/ 759279 w 830381"/>
                        <a:gd name="connsiteY6" fmla="*/ 39755 h 766376"/>
                        <a:gd name="connsiteX7" fmla="*/ 830036 w 830381"/>
                        <a:gd name="connsiteY7" fmla="*/ 1655 h 766376"/>
                        <a:gd name="connsiteX8" fmla="*/ 729343 w 830381"/>
                        <a:gd name="connsiteY8" fmla="*/ 94184 h 766376"/>
                        <a:gd name="connsiteX9" fmla="*/ 606879 w 830381"/>
                        <a:gd name="connsiteY9" fmla="*/ 197598 h 766376"/>
                        <a:gd name="connsiteX10" fmla="*/ 465364 w 830381"/>
                        <a:gd name="connsiteY10" fmla="*/ 328226 h 766376"/>
                        <a:gd name="connsiteX11" fmla="*/ 340179 w 830381"/>
                        <a:gd name="connsiteY11" fmla="*/ 447969 h 766376"/>
                        <a:gd name="connsiteX12" fmla="*/ 214993 w 830381"/>
                        <a:gd name="connsiteY12" fmla="*/ 570434 h 766376"/>
                        <a:gd name="connsiteX13" fmla="*/ 106136 w 830381"/>
                        <a:gd name="connsiteY13" fmla="*/ 676569 h 766376"/>
                        <a:gd name="connsiteX14" fmla="*/ 0 w 830381"/>
                        <a:gd name="connsiteY14" fmla="*/ 766376 h 7663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830381" h="766376" fill="norm" stroke="1" extrusionOk="0">
                          <a:moveTo>
                            <a:pt x="0" y="766376"/>
                          </a:moveTo>
                          <a:cubicBezTo>
                            <a:pt x="37420" y="718524"/>
                            <a:pt x="74840" y="670673"/>
                            <a:pt x="111579" y="630305"/>
                          </a:cubicBezTo>
                          <a:cubicBezTo>
                            <a:pt x="148318" y="589937"/>
                            <a:pt x="220436" y="524169"/>
                            <a:pt x="220436" y="524169"/>
                          </a:cubicBezTo>
                          <a:lnTo>
                            <a:pt x="389164" y="360884"/>
                          </a:lnTo>
                          <a:cubicBezTo>
                            <a:pt x="444046" y="308723"/>
                            <a:pt x="501650" y="254294"/>
                            <a:pt x="549729" y="211205"/>
                          </a:cubicBezTo>
                          <a:cubicBezTo>
                            <a:pt x="597808" y="168116"/>
                            <a:pt x="642711" y="130923"/>
                            <a:pt x="677636" y="102348"/>
                          </a:cubicBezTo>
                          <a:cubicBezTo>
                            <a:pt x="712561" y="73773"/>
                            <a:pt x="733879" y="56537"/>
                            <a:pt x="759279" y="39755"/>
                          </a:cubicBezTo>
                          <a:cubicBezTo>
                            <a:pt x="784679" y="22973"/>
                            <a:pt x="835025" y="-7417"/>
                            <a:pt x="830036" y="1655"/>
                          </a:cubicBezTo>
                          <a:cubicBezTo>
                            <a:pt x="825047" y="10726"/>
                            <a:pt x="766536" y="61527"/>
                            <a:pt x="729343" y="94184"/>
                          </a:cubicBezTo>
                          <a:cubicBezTo>
                            <a:pt x="692150" y="126841"/>
                            <a:pt x="650875" y="158591"/>
                            <a:pt x="606879" y="197598"/>
                          </a:cubicBezTo>
                          <a:cubicBezTo>
                            <a:pt x="562883" y="236605"/>
                            <a:pt x="509814" y="286498"/>
                            <a:pt x="465364" y="328226"/>
                          </a:cubicBezTo>
                          <a:cubicBezTo>
                            <a:pt x="420914" y="369954"/>
                            <a:pt x="381907" y="407601"/>
                            <a:pt x="340179" y="447969"/>
                          </a:cubicBezTo>
                          <a:cubicBezTo>
                            <a:pt x="298451" y="488337"/>
                            <a:pt x="214993" y="570434"/>
                            <a:pt x="214993" y="570434"/>
                          </a:cubicBezTo>
                          <a:lnTo>
                            <a:pt x="106136" y="676569"/>
                          </a:lnTo>
                          <a:lnTo>
                            <a:pt x="0" y="766376"/>
                          </a:ln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</p:grpSp>
              <p:grpSp>
                <p:nvGrpSpPr>
                  <p:cNvPr id="24" name="Gruppieren 51" hidden="0"/>
                  <p:cNvGrpSpPr/>
                  <p:nvPr isPhoto="0" userDrawn="0"/>
                </p:nvGrpSpPr>
                <p:grpSpPr bwMode="auto">
                  <a:xfrm>
                    <a:off x="4951085" y="4111561"/>
                    <a:ext cx="566810" cy="1132142"/>
                    <a:chOff x="4951085" y="4111561"/>
                    <a:chExt cx="566810" cy="1132142"/>
                  </a:xfrm>
                </p:grpSpPr>
                <p:pic>
                  <p:nvPicPr>
                    <p:cNvPr id="25" name="Grafik 62" hidden="0"/>
                    <p:cNvPicPr>
                      <a:picLocks noChangeAspect="1"/>
                    </p:cNvPicPr>
                    <p:nvPr isPhoto="0" userDrawn="0"/>
                  </p:nvPicPr>
                  <p:blipFill>
                    <a:blip r:embed="rId3"/>
                    <a:stretch/>
                  </p:blipFill>
                  <p:spPr bwMode="auto">
                    <a:xfrm>
                      <a:off x="5297589" y="5026922"/>
                      <a:ext cx="220306" cy="216780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26" name="Ellipse 63" hidden="0"/>
                    <p:cNvSpPr/>
                    <p:nvPr isPhoto="0" userDrawn="0"/>
                  </p:nvSpPr>
                  <p:spPr bwMode="auto">
                    <a:xfrm>
                      <a:off x="5295591" y="5022461"/>
                      <a:ext cx="220306" cy="21678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27" name="Freihandform 64" hidden="0"/>
                    <p:cNvSpPr/>
                    <p:nvPr isPhoto="0" userDrawn="0"/>
                  </p:nvSpPr>
                  <p:spPr bwMode="auto">
                    <a:xfrm>
                      <a:off x="4951085" y="4111561"/>
                      <a:ext cx="163122" cy="12429"/>
                    </a:xfrm>
                    <a:custGeom>
                      <a:avLst/>
                      <a:gdLst>
                        <a:gd name="connsiteX0" fmla="*/ 0 w 163122"/>
                        <a:gd name="connsiteY0" fmla="*/ 12429 h 12429"/>
                        <a:gd name="connsiteX1" fmla="*/ 52843 w 163122"/>
                        <a:gd name="connsiteY1" fmla="*/ 942 h 12429"/>
                        <a:gd name="connsiteX2" fmla="*/ 73520 w 163122"/>
                        <a:gd name="connsiteY2" fmla="*/ 942 h 12429"/>
                        <a:gd name="connsiteX3" fmla="*/ 103387 w 163122"/>
                        <a:gd name="connsiteY3" fmla="*/ 3239 h 12429"/>
                        <a:gd name="connsiteX4" fmla="*/ 130957 w 163122"/>
                        <a:gd name="connsiteY4" fmla="*/ 7834 h 12429"/>
                        <a:gd name="connsiteX5" fmla="*/ 163122 w 163122"/>
                        <a:gd name="connsiteY5" fmla="*/ 10131 h 124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63122" h="12429" fill="norm" stroke="1" extrusionOk="0">
                          <a:moveTo>
                            <a:pt x="0" y="12429"/>
                          </a:moveTo>
                          <a:cubicBezTo>
                            <a:pt x="20295" y="7642"/>
                            <a:pt x="40590" y="2856"/>
                            <a:pt x="52843" y="942"/>
                          </a:cubicBezTo>
                          <a:cubicBezTo>
                            <a:pt x="65096" y="-972"/>
                            <a:pt x="65096" y="559"/>
                            <a:pt x="73520" y="942"/>
                          </a:cubicBezTo>
                          <a:cubicBezTo>
                            <a:pt x="81944" y="1325"/>
                            <a:pt x="93814" y="2090"/>
                            <a:pt x="103387" y="3239"/>
                          </a:cubicBezTo>
                          <a:cubicBezTo>
                            <a:pt x="112960" y="4388"/>
                            <a:pt x="121001" y="6685"/>
                            <a:pt x="130957" y="7834"/>
                          </a:cubicBezTo>
                          <a:cubicBezTo>
                            <a:pt x="140913" y="8983"/>
                            <a:pt x="163122" y="10131"/>
                            <a:pt x="163122" y="10131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rgbClr val="2D76B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28" name="Freihandform 65" hidden="0"/>
                    <p:cNvSpPr/>
                    <p:nvPr isPhoto="0" userDrawn="0"/>
                  </p:nvSpPr>
                  <p:spPr bwMode="auto">
                    <a:xfrm rot="10800000">
                      <a:off x="4955519" y="4888393"/>
                      <a:ext cx="163122" cy="12429"/>
                    </a:xfrm>
                    <a:custGeom>
                      <a:avLst/>
                      <a:gdLst>
                        <a:gd name="connsiteX0" fmla="*/ 0 w 163122"/>
                        <a:gd name="connsiteY0" fmla="*/ 12429 h 12429"/>
                        <a:gd name="connsiteX1" fmla="*/ 52843 w 163122"/>
                        <a:gd name="connsiteY1" fmla="*/ 942 h 12429"/>
                        <a:gd name="connsiteX2" fmla="*/ 73520 w 163122"/>
                        <a:gd name="connsiteY2" fmla="*/ 942 h 12429"/>
                        <a:gd name="connsiteX3" fmla="*/ 103387 w 163122"/>
                        <a:gd name="connsiteY3" fmla="*/ 3239 h 12429"/>
                        <a:gd name="connsiteX4" fmla="*/ 130957 w 163122"/>
                        <a:gd name="connsiteY4" fmla="*/ 7834 h 12429"/>
                        <a:gd name="connsiteX5" fmla="*/ 163122 w 163122"/>
                        <a:gd name="connsiteY5" fmla="*/ 10131 h 124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63122" h="12429" fill="norm" stroke="1" extrusionOk="0">
                          <a:moveTo>
                            <a:pt x="0" y="12429"/>
                          </a:moveTo>
                          <a:cubicBezTo>
                            <a:pt x="20295" y="7642"/>
                            <a:pt x="40590" y="2856"/>
                            <a:pt x="52843" y="942"/>
                          </a:cubicBezTo>
                          <a:cubicBezTo>
                            <a:pt x="65096" y="-972"/>
                            <a:pt x="65096" y="559"/>
                            <a:pt x="73520" y="942"/>
                          </a:cubicBezTo>
                          <a:cubicBezTo>
                            <a:pt x="81944" y="1325"/>
                            <a:pt x="93814" y="2090"/>
                            <a:pt x="103387" y="3239"/>
                          </a:cubicBezTo>
                          <a:cubicBezTo>
                            <a:pt x="112960" y="4388"/>
                            <a:pt x="121001" y="6685"/>
                            <a:pt x="130957" y="7834"/>
                          </a:cubicBezTo>
                          <a:cubicBezTo>
                            <a:pt x="140913" y="8983"/>
                            <a:pt x="163122" y="10131"/>
                            <a:pt x="163122" y="10131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rgbClr val="2D76B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</p:grpSp>
              <p:grpSp>
                <p:nvGrpSpPr>
                  <p:cNvPr id="29" name="Gruppieren 52" hidden="0"/>
                  <p:cNvGrpSpPr/>
                  <p:nvPr isPhoto="0" userDrawn="0"/>
                </p:nvGrpSpPr>
                <p:grpSpPr bwMode="auto">
                  <a:xfrm>
                    <a:off x="455763" y="3589565"/>
                    <a:ext cx="1539044" cy="1567007"/>
                    <a:chOff x="455763" y="3589565"/>
                    <a:chExt cx="1539044" cy="1567007"/>
                  </a:xfrm>
                </p:grpSpPr>
                <p:sp>
                  <p:nvSpPr>
                    <p:cNvPr id="30" name="Ellipse 53" hidden="0"/>
                    <p:cNvSpPr/>
                    <p:nvPr isPhoto="0" userDrawn="0"/>
                  </p:nvSpPr>
                  <p:spPr bwMode="auto">
                    <a:xfrm>
                      <a:off x="1734948" y="5049311"/>
                      <a:ext cx="112623" cy="107261"/>
                    </a:xfrm>
                    <a:prstGeom prst="ellipse">
                      <a:avLst/>
                    </a:prstGeom>
                    <a:noFill/>
                    <a:ln w="63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31" name="Freihandform 54" hidden="0"/>
                    <p:cNvSpPr/>
                    <p:nvPr isPhoto="0" userDrawn="0"/>
                  </p:nvSpPr>
                  <p:spPr bwMode="auto">
                    <a:xfrm>
                      <a:off x="734786" y="3807279"/>
                      <a:ext cx="1000162" cy="1028700"/>
                    </a:xfrm>
                    <a:custGeom>
                      <a:avLst/>
                      <a:gdLst>
                        <a:gd name="connsiteX0" fmla="*/ 0 w 830381"/>
                        <a:gd name="connsiteY0" fmla="*/ 766376 h 766376"/>
                        <a:gd name="connsiteX1" fmla="*/ 111579 w 830381"/>
                        <a:gd name="connsiteY1" fmla="*/ 630305 h 766376"/>
                        <a:gd name="connsiteX2" fmla="*/ 220436 w 830381"/>
                        <a:gd name="connsiteY2" fmla="*/ 524169 h 766376"/>
                        <a:gd name="connsiteX3" fmla="*/ 389164 w 830381"/>
                        <a:gd name="connsiteY3" fmla="*/ 360884 h 766376"/>
                        <a:gd name="connsiteX4" fmla="*/ 549729 w 830381"/>
                        <a:gd name="connsiteY4" fmla="*/ 211205 h 766376"/>
                        <a:gd name="connsiteX5" fmla="*/ 677636 w 830381"/>
                        <a:gd name="connsiteY5" fmla="*/ 102348 h 766376"/>
                        <a:gd name="connsiteX6" fmla="*/ 759279 w 830381"/>
                        <a:gd name="connsiteY6" fmla="*/ 39755 h 766376"/>
                        <a:gd name="connsiteX7" fmla="*/ 830036 w 830381"/>
                        <a:gd name="connsiteY7" fmla="*/ 1655 h 766376"/>
                        <a:gd name="connsiteX8" fmla="*/ 729343 w 830381"/>
                        <a:gd name="connsiteY8" fmla="*/ 94184 h 766376"/>
                        <a:gd name="connsiteX9" fmla="*/ 606879 w 830381"/>
                        <a:gd name="connsiteY9" fmla="*/ 197598 h 766376"/>
                        <a:gd name="connsiteX10" fmla="*/ 465364 w 830381"/>
                        <a:gd name="connsiteY10" fmla="*/ 328226 h 766376"/>
                        <a:gd name="connsiteX11" fmla="*/ 340179 w 830381"/>
                        <a:gd name="connsiteY11" fmla="*/ 447969 h 766376"/>
                        <a:gd name="connsiteX12" fmla="*/ 214993 w 830381"/>
                        <a:gd name="connsiteY12" fmla="*/ 570434 h 766376"/>
                        <a:gd name="connsiteX13" fmla="*/ 106136 w 830381"/>
                        <a:gd name="connsiteY13" fmla="*/ 676569 h 766376"/>
                        <a:gd name="connsiteX14" fmla="*/ 0 w 830381"/>
                        <a:gd name="connsiteY14" fmla="*/ 766376 h 7663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830381" h="766376" fill="norm" stroke="1" extrusionOk="0">
                          <a:moveTo>
                            <a:pt x="0" y="766376"/>
                          </a:moveTo>
                          <a:cubicBezTo>
                            <a:pt x="37420" y="718524"/>
                            <a:pt x="74840" y="670673"/>
                            <a:pt x="111579" y="630305"/>
                          </a:cubicBezTo>
                          <a:cubicBezTo>
                            <a:pt x="148318" y="589937"/>
                            <a:pt x="220436" y="524169"/>
                            <a:pt x="220436" y="524169"/>
                          </a:cubicBezTo>
                          <a:lnTo>
                            <a:pt x="389164" y="360884"/>
                          </a:lnTo>
                          <a:cubicBezTo>
                            <a:pt x="444046" y="308723"/>
                            <a:pt x="501650" y="254294"/>
                            <a:pt x="549729" y="211205"/>
                          </a:cubicBezTo>
                          <a:cubicBezTo>
                            <a:pt x="597808" y="168116"/>
                            <a:pt x="642711" y="130923"/>
                            <a:pt x="677636" y="102348"/>
                          </a:cubicBezTo>
                          <a:cubicBezTo>
                            <a:pt x="712561" y="73773"/>
                            <a:pt x="733879" y="56537"/>
                            <a:pt x="759279" y="39755"/>
                          </a:cubicBezTo>
                          <a:cubicBezTo>
                            <a:pt x="784679" y="22973"/>
                            <a:pt x="835025" y="-7417"/>
                            <a:pt x="830036" y="1655"/>
                          </a:cubicBezTo>
                          <a:cubicBezTo>
                            <a:pt x="825047" y="10726"/>
                            <a:pt x="766536" y="61527"/>
                            <a:pt x="729343" y="94184"/>
                          </a:cubicBezTo>
                          <a:cubicBezTo>
                            <a:pt x="692150" y="126841"/>
                            <a:pt x="650875" y="158591"/>
                            <a:pt x="606879" y="197598"/>
                          </a:cubicBezTo>
                          <a:cubicBezTo>
                            <a:pt x="562883" y="236605"/>
                            <a:pt x="509814" y="286498"/>
                            <a:pt x="465364" y="328226"/>
                          </a:cubicBezTo>
                          <a:cubicBezTo>
                            <a:pt x="420914" y="369954"/>
                            <a:pt x="381907" y="407601"/>
                            <a:pt x="340179" y="447969"/>
                          </a:cubicBezTo>
                          <a:cubicBezTo>
                            <a:pt x="298451" y="488337"/>
                            <a:pt x="214993" y="570434"/>
                            <a:pt x="214993" y="570434"/>
                          </a:cubicBezTo>
                          <a:lnTo>
                            <a:pt x="106136" y="676569"/>
                          </a:lnTo>
                          <a:lnTo>
                            <a:pt x="0" y="766376"/>
                          </a:ln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32" name="Freihandform 55" hidden="0"/>
                    <p:cNvSpPr/>
                    <p:nvPr isPhoto="0" userDrawn="0"/>
                  </p:nvSpPr>
                  <p:spPr bwMode="auto">
                    <a:xfrm rot="1058832" flipH="1" flipV="1">
                      <a:off x="670387" y="3680188"/>
                      <a:ext cx="244460" cy="475930"/>
                    </a:xfrm>
                    <a:custGeom>
                      <a:avLst/>
                      <a:gdLst>
                        <a:gd name="connsiteX0" fmla="*/ 1042 w 663673"/>
                        <a:gd name="connsiteY0" fmla="*/ 717223 h 717281"/>
                        <a:gd name="connsiteX1" fmla="*/ 67544 w 663673"/>
                        <a:gd name="connsiteY1" fmla="*/ 683972 h 717281"/>
                        <a:gd name="connsiteX2" fmla="*/ 153996 w 663673"/>
                        <a:gd name="connsiteY2" fmla="*/ 634096 h 717281"/>
                        <a:gd name="connsiteX3" fmla="*/ 240449 w 663673"/>
                        <a:gd name="connsiteY3" fmla="*/ 574244 h 717281"/>
                        <a:gd name="connsiteX4" fmla="*/ 326901 w 663673"/>
                        <a:gd name="connsiteY4" fmla="*/ 501092 h 717281"/>
                        <a:gd name="connsiteX5" fmla="*/ 406703 w 663673"/>
                        <a:gd name="connsiteY5" fmla="*/ 427940 h 717281"/>
                        <a:gd name="connsiteX6" fmla="*/ 479855 w 663673"/>
                        <a:gd name="connsiteY6" fmla="*/ 341488 h 717281"/>
                        <a:gd name="connsiteX7" fmla="*/ 543032 w 663673"/>
                        <a:gd name="connsiteY7" fmla="*/ 255036 h 717281"/>
                        <a:gd name="connsiteX8" fmla="*/ 612859 w 663673"/>
                        <a:gd name="connsiteY8" fmla="*/ 145308 h 717281"/>
                        <a:gd name="connsiteX9" fmla="*/ 649435 w 663673"/>
                        <a:gd name="connsiteY9" fmla="*/ 65505 h 717281"/>
                        <a:gd name="connsiteX10" fmla="*/ 662735 w 663673"/>
                        <a:gd name="connsiteY10" fmla="*/ 5654 h 717281"/>
                        <a:gd name="connsiteX11" fmla="*/ 626159 w 663673"/>
                        <a:gd name="connsiteY11" fmla="*/ 211809 h 717281"/>
                        <a:gd name="connsiteX12" fmla="*/ 579608 w 663673"/>
                        <a:gd name="connsiteY12" fmla="*/ 318212 h 717281"/>
                        <a:gd name="connsiteX13" fmla="*/ 489831 w 663673"/>
                        <a:gd name="connsiteY13" fmla="*/ 431265 h 717281"/>
                        <a:gd name="connsiteX14" fmla="*/ 356827 w 663673"/>
                        <a:gd name="connsiteY14" fmla="*/ 557619 h 717281"/>
                        <a:gd name="connsiteX15" fmla="*/ 227148 w 663673"/>
                        <a:gd name="connsiteY15" fmla="*/ 647396 h 717281"/>
                        <a:gd name="connsiteX16" fmla="*/ 120746 w 663673"/>
                        <a:gd name="connsiteY16" fmla="*/ 690622 h 717281"/>
                        <a:gd name="connsiteX17" fmla="*/ 1042 w 663673"/>
                        <a:gd name="connsiteY17" fmla="*/ 717223 h 7172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663673" h="717281" fill="norm" stroke="1" extrusionOk="0">
                          <a:moveTo>
                            <a:pt x="1042" y="717223"/>
                          </a:moveTo>
                          <a:cubicBezTo>
                            <a:pt x="-7825" y="716115"/>
                            <a:pt x="42052" y="697826"/>
                            <a:pt x="67544" y="683972"/>
                          </a:cubicBezTo>
                          <a:cubicBezTo>
                            <a:pt x="93036" y="670117"/>
                            <a:pt x="125179" y="652384"/>
                            <a:pt x="153996" y="634096"/>
                          </a:cubicBezTo>
                          <a:cubicBezTo>
                            <a:pt x="182813" y="615808"/>
                            <a:pt x="211632" y="596411"/>
                            <a:pt x="240449" y="574244"/>
                          </a:cubicBezTo>
                          <a:cubicBezTo>
                            <a:pt x="269266" y="552077"/>
                            <a:pt x="299192" y="525476"/>
                            <a:pt x="326901" y="501092"/>
                          </a:cubicBezTo>
                          <a:cubicBezTo>
                            <a:pt x="354610" y="476708"/>
                            <a:pt x="381211" y="454541"/>
                            <a:pt x="406703" y="427940"/>
                          </a:cubicBezTo>
                          <a:cubicBezTo>
                            <a:pt x="432195" y="401339"/>
                            <a:pt x="457134" y="370305"/>
                            <a:pt x="479855" y="341488"/>
                          </a:cubicBezTo>
                          <a:cubicBezTo>
                            <a:pt x="502576" y="312671"/>
                            <a:pt x="520865" y="287733"/>
                            <a:pt x="543032" y="255036"/>
                          </a:cubicBezTo>
                          <a:cubicBezTo>
                            <a:pt x="565199" y="222339"/>
                            <a:pt x="595125" y="176896"/>
                            <a:pt x="612859" y="145308"/>
                          </a:cubicBezTo>
                          <a:cubicBezTo>
                            <a:pt x="630593" y="113720"/>
                            <a:pt x="641122" y="88781"/>
                            <a:pt x="649435" y="65505"/>
                          </a:cubicBezTo>
                          <a:cubicBezTo>
                            <a:pt x="657748" y="42229"/>
                            <a:pt x="666614" y="-18730"/>
                            <a:pt x="662735" y="5654"/>
                          </a:cubicBezTo>
                          <a:cubicBezTo>
                            <a:pt x="658856" y="30038"/>
                            <a:pt x="640014" y="159716"/>
                            <a:pt x="626159" y="211809"/>
                          </a:cubicBezTo>
                          <a:cubicBezTo>
                            <a:pt x="612305" y="263902"/>
                            <a:pt x="602329" y="281636"/>
                            <a:pt x="579608" y="318212"/>
                          </a:cubicBezTo>
                          <a:cubicBezTo>
                            <a:pt x="556887" y="354788"/>
                            <a:pt x="526961" y="391364"/>
                            <a:pt x="489831" y="431265"/>
                          </a:cubicBezTo>
                          <a:cubicBezTo>
                            <a:pt x="452701" y="471166"/>
                            <a:pt x="400607" y="521597"/>
                            <a:pt x="356827" y="557619"/>
                          </a:cubicBezTo>
                          <a:cubicBezTo>
                            <a:pt x="313047" y="593641"/>
                            <a:pt x="266495" y="625229"/>
                            <a:pt x="227148" y="647396"/>
                          </a:cubicBezTo>
                          <a:cubicBezTo>
                            <a:pt x="187801" y="669563"/>
                            <a:pt x="163418" y="677876"/>
                            <a:pt x="120746" y="690622"/>
                          </a:cubicBezTo>
                          <a:cubicBezTo>
                            <a:pt x="78074" y="703368"/>
                            <a:pt x="9909" y="718331"/>
                            <a:pt x="1042" y="717223"/>
                          </a:cubicBez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33" name="Freihandform 56" hidden="0"/>
                    <p:cNvSpPr/>
                    <p:nvPr isPhoto="0" userDrawn="0"/>
                  </p:nvSpPr>
                  <p:spPr bwMode="auto">
                    <a:xfrm rot="11860368" flipH="1" flipV="1">
                      <a:off x="1548409" y="4509604"/>
                      <a:ext cx="244460" cy="475930"/>
                    </a:xfrm>
                    <a:custGeom>
                      <a:avLst/>
                      <a:gdLst>
                        <a:gd name="connsiteX0" fmla="*/ 1042 w 663673"/>
                        <a:gd name="connsiteY0" fmla="*/ 717223 h 717281"/>
                        <a:gd name="connsiteX1" fmla="*/ 67544 w 663673"/>
                        <a:gd name="connsiteY1" fmla="*/ 683972 h 717281"/>
                        <a:gd name="connsiteX2" fmla="*/ 153996 w 663673"/>
                        <a:gd name="connsiteY2" fmla="*/ 634096 h 717281"/>
                        <a:gd name="connsiteX3" fmla="*/ 240449 w 663673"/>
                        <a:gd name="connsiteY3" fmla="*/ 574244 h 717281"/>
                        <a:gd name="connsiteX4" fmla="*/ 326901 w 663673"/>
                        <a:gd name="connsiteY4" fmla="*/ 501092 h 717281"/>
                        <a:gd name="connsiteX5" fmla="*/ 406703 w 663673"/>
                        <a:gd name="connsiteY5" fmla="*/ 427940 h 717281"/>
                        <a:gd name="connsiteX6" fmla="*/ 479855 w 663673"/>
                        <a:gd name="connsiteY6" fmla="*/ 341488 h 717281"/>
                        <a:gd name="connsiteX7" fmla="*/ 543032 w 663673"/>
                        <a:gd name="connsiteY7" fmla="*/ 255036 h 717281"/>
                        <a:gd name="connsiteX8" fmla="*/ 612859 w 663673"/>
                        <a:gd name="connsiteY8" fmla="*/ 145308 h 717281"/>
                        <a:gd name="connsiteX9" fmla="*/ 649435 w 663673"/>
                        <a:gd name="connsiteY9" fmla="*/ 65505 h 717281"/>
                        <a:gd name="connsiteX10" fmla="*/ 662735 w 663673"/>
                        <a:gd name="connsiteY10" fmla="*/ 5654 h 717281"/>
                        <a:gd name="connsiteX11" fmla="*/ 626159 w 663673"/>
                        <a:gd name="connsiteY11" fmla="*/ 211809 h 717281"/>
                        <a:gd name="connsiteX12" fmla="*/ 579608 w 663673"/>
                        <a:gd name="connsiteY12" fmla="*/ 318212 h 717281"/>
                        <a:gd name="connsiteX13" fmla="*/ 489831 w 663673"/>
                        <a:gd name="connsiteY13" fmla="*/ 431265 h 717281"/>
                        <a:gd name="connsiteX14" fmla="*/ 356827 w 663673"/>
                        <a:gd name="connsiteY14" fmla="*/ 557619 h 717281"/>
                        <a:gd name="connsiteX15" fmla="*/ 227148 w 663673"/>
                        <a:gd name="connsiteY15" fmla="*/ 647396 h 717281"/>
                        <a:gd name="connsiteX16" fmla="*/ 120746 w 663673"/>
                        <a:gd name="connsiteY16" fmla="*/ 690622 h 717281"/>
                        <a:gd name="connsiteX17" fmla="*/ 1042 w 663673"/>
                        <a:gd name="connsiteY17" fmla="*/ 717223 h 7172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663673" h="717281" fill="norm" stroke="1" extrusionOk="0">
                          <a:moveTo>
                            <a:pt x="1042" y="717223"/>
                          </a:moveTo>
                          <a:cubicBezTo>
                            <a:pt x="-7825" y="716115"/>
                            <a:pt x="42052" y="697826"/>
                            <a:pt x="67544" y="683972"/>
                          </a:cubicBezTo>
                          <a:cubicBezTo>
                            <a:pt x="93036" y="670117"/>
                            <a:pt x="125179" y="652384"/>
                            <a:pt x="153996" y="634096"/>
                          </a:cubicBezTo>
                          <a:cubicBezTo>
                            <a:pt x="182813" y="615808"/>
                            <a:pt x="211632" y="596411"/>
                            <a:pt x="240449" y="574244"/>
                          </a:cubicBezTo>
                          <a:cubicBezTo>
                            <a:pt x="269266" y="552077"/>
                            <a:pt x="299192" y="525476"/>
                            <a:pt x="326901" y="501092"/>
                          </a:cubicBezTo>
                          <a:cubicBezTo>
                            <a:pt x="354610" y="476708"/>
                            <a:pt x="381211" y="454541"/>
                            <a:pt x="406703" y="427940"/>
                          </a:cubicBezTo>
                          <a:cubicBezTo>
                            <a:pt x="432195" y="401339"/>
                            <a:pt x="457134" y="370305"/>
                            <a:pt x="479855" y="341488"/>
                          </a:cubicBezTo>
                          <a:cubicBezTo>
                            <a:pt x="502576" y="312671"/>
                            <a:pt x="520865" y="287733"/>
                            <a:pt x="543032" y="255036"/>
                          </a:cubicBezTo>
                          <a:cubicBezTo>
                            <a:pt x="565199" y="222339"/>
                            <a:pt x="595125" y="176896"/>
                            <a:pt x="612859" y="145308"/>
                          </a:cubicBezTo>
                          <a:cubicBezTo>
                            <a:pt x="630593" y="113720"/>
                            <a:pt x="641122" y="88781"/>
                            <a:pt x="649435" y="65505"/>
                          </a:cubicBezTo>
                          <a:cubicBezTo>
                            <a:pt x="657748" y="42229"/>
                            <a:pt x="666614" y="-18730"/>
                            <a:pt x="662735" y="5654"/>
                          </a:cubicBezTo>
                          <a:cubicBezTo>
                            <a:pt x="658856" y="30038"/>
                            <a:pt x="640014" y="159716"/>
                            <a:pt x="626159" y="211809"/>
                          </a:cubicBezTo>
                          <a:cubicBezTo>
                            <a:pt x="612305" y="263902"/>
                            <a:pt x="602329" y="281636"/>
                            <a:pt x="579608" y="318212"/>
                          </a:cubicBezTo>
                          <a:cubicBezTo>
                            <a:pt x="556887" y="354788"/>
                            <a:pt x="526961" y="391364"/>
                            <a:pt x="489831" y="431265"/>
                          </a:cubicBezTo>
                          <a:cubicBezTo>
                            <a:pt x="452701" y="471166"/>
                            <a:pt x="400607" y="521597"/>
                            <a:pt x="356827" y="557619"/>
                          </a:cubicBezTo>
                          <a:cubicBezTo>
                            <a:pt x="313047" y="593641"/>
                            <a:pt x="266495" y="625229"/>
                            <a:pt x="227148" y="647396"/>
                          </a:cubicBezTo>
                          <a:cubicBezTo>
                            <a:pt x="187801" y="669563"/>
                            <a:pt x="163418" y="677876"/>
                            <a:pt x="120746" y="690622"/>
                          </a:cubicBezTo>
                          <a:cubicBezTo>
                            <a:pt x="78074" y="703368"/>
                            <a:pt x="9909" y="718331"/>
                            <a:pt x="1042" y="717223"/>
                          </a:cubicBez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34" name="Freihandform 57" hidden="0"/>
                    <p:cNvSpPr/>
                    <p:nvPr isPhoto="0" userDrawn="0"/>
                  </p:nvSpPr>
                  <p:spPr bwMode="auto">
                    <a:xfrm rot="10800000">
                      <a:off x="981236" y="4061789"/>
                      <a:ext cx="833106" cy="883046"/>
                    </a:xfrm>
                    <a:custGeom>
                      <a:avLst/>
                      <a:gdLst>
                        <a:gd name="connsiteX0" fmla="*/ 0 w 830381"/>
                        <a:gd name="connsiteY0" fmla="*/ 766376 h 766376"/>
                        <a:gd name="connsiteX1" fmla="*/ 111579 w 830381"/>
                        <a:gd name="connsiteY1" fmla="*/ 630305 h 766376"/>
                        <a:gd name="connsiteX2" fmla="*/ 220436 w 830381"/>
                        <a:gd name="connsiteY2" fmla="*/ 524169 h 766376"/>
                        <a:gd name="connsiteX3" fmla="*/ 389164 w 830381"/>
                        <a:gd name="connsiteY3" fmla="*/ 360884 h 766376"/>
                        <a:gd name="connsiteX4" fmla="*/ 549729 w 830381"/>
                        <a:gd name="connsiteY4" fmla="*/ 211205 h 766376"/>
                        <a:gd name="connsiteX5" fmla="*/ 677636 w 830381"/>
                        <a:gd name="connsiteY5" fmla="*/ 102348 h 766376"/>
                        <a:gd name="connsiteX6" fmla="*/ 759279 w 830381"/>
                        <a:gd name="connsiteY6" fmla="*/ 39755 h 766376"/>
                        <a:gd name="connsiteX7" fmla="*/ 830036 w 830381"/>
                        <a:gd name="connsiteY7" fmla="*/ 1655 h 766376"/>
                        <a:gd name="connsiteX8" fmla="*/ 729343 w 830381"/>
                        <a:gd name="connsiteY8" fmla="*/ 94184 h 766376"/>
                        <a:gd name="connsiteX9" fmla="*/ 606879 w 830381"/>
                        <a:gd name="connsiteY9" fmla="*/ 197598 h 766376"/>
                        <a:gd name="connsiteX10" fmla="*/ 465364 w 830381"/>
                        <a:gd name="connsiteY10" fmla="*/ 328226 h 766376"/>
                        <a:gd name="connsiteX11" fmla="*/ 340179 w 830381"/>
                        <a:gd name="connsiteY11" fmla="*/ 447969 h 766376"/>
                        <a:gd name="connsiteX12" fmla="*/ 214993 w 830381"/>
                        <a:gd name="connsiteY12" fmla="*/ 570434 h 766376"/>
                        <a:gd name="connsiteX13" fmla="*/ 106136 w 830381"/>
                        <a:gd name="connsiteY13" fmla="*/ 676569 h 766376"/>
                        <a:gd name="connsiteX14" fmla="*/ 0 w 830381"/>
                        <a:gd name="connsiteY14" fmla="*/ 766376 h 7663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830381" h="766376" fill="norm" stroke="1" extrusionOk="0">
                          <a:moveTo>
                            <a:pt x="0" y="766376"/>
                          </a:moveTo>
                          <a:cubicBezTo>
                            <a:pt x="37420" y="718524"/>
                            <a:pt x="74840" y="670673"/>
                            <a:pt x="111579" y="630305"/>
                          </a:cubicBezTo>
                          <a:cubicBezTo>
                            <a:pt x="148318" y="589937"/>
                            <a:pt x="220436" y="524169"/>
                            <a:pt x="220436" y="524169"/>
                          </a:cubicBezTo>
                          <a:lnTo>
                            <a:pt x="389164" y="360884"/>
                          </a:lnTo>
                          <a:cubicBezTo>
                            <a:pt x="444046" y="308723"/>
                            <a:pt x="501650" y="254294"/>
                            <a:pt x="549729" y="211205"/>
                          </a:cubicBezTo>
                          <a:cubicBezTo>
                            <a:pt x="597808" y="168116"/>
                            <a:pt x="642711" y="130923"/>
                            <a:pt x="677636" y="102348"/>
                          </a:cubicBezTo>
                          <a:cubicBezTo>
                            <a:pt x="712561" y="73773"/>
                            <a:pt x="733879" y="56537"/>
                            <a:pt x="759279" y="39755"/>
                          </a:cubicBezTo>
                          <a:cubicBezTo>
                            <a:pt x="784679" y="22973"/>
                            <a:pt x="835025" y="-7417"/>
                            <a:pt x="830036" y="1655"/>
                          </a:cubicBezTo>
                          <a:cubicBezTo>
                            <a:pt x="825047" y="10726"/>
                            <a:pt x="766536" y="61527"/>
                            <a:pt x="729343" y="94184"/>
                          </a:cubicBezTo>
                          <a:cubicBezTo>
                            <a:pt x="692150" y="126841"/>
                            <a:pt x="650875" y="158591"/>
                            <a:pt x="606879" y="197598"/>
                          </a:cubicBezTo>
                          <a:cubicBezTo>
                            <a:pt x="562883" y="236605"/>
                            <a:pt x="509814" y="286498"/>
                            <a:pt x="465364" y="328226"/>
                          </a:cubicBezTo>
                          <a:cubicBezTo>
                            <a:pt x="420914" y="369954"/>
                            <a:pt x="381907" y="407601"/>
                            <a:pt x="340179" y="447969"/>
                          </a:cubicBezTo>
                          <a:cubicBezTo>
                            <a:pt x="298451" y="488337"/>
                            <a:pt x="214993" y="570434"/>
                            <a:pt x="214993" y="570434"/>
                          </a:cubicBezTo>
                          <a:lnTo>
                            <a:pt x="106136" y="676569"/>
                          </a:lnTo>
                          <a:lnTo>
                            <a:pt x="0" y="766376"/>
                          </a:ln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35" name="Freihandform 58" hidden="0"/>
                    <p:cNvSpPr/>
                    <p:nvPr isPhoto="0" userDrawn="0"/>
                  </p:nvSpPr>
                  <p:spPr bwMode="auto">
                    <a:xfrm>
                      <a:off x="1430080" y="4503312"/>
                      <a:ext cx="262603" cy="267947"/>
                    </a:xfrm>
                    <a:custGeom>
                      <a:avLst/>
                      <a:gdLst>
                        <a:gd name="connsiteX0" fmla="*/ 2955 w 262603"/>
                        <a:gd name="connsiteY0" fmla="*/ 267405 h 267947"/>
                        <a:gd name="connsiteX1" fmla="*/ 43776 w 262603"/>
                        <a:gd name="connsiteY1" fmla="*/ 212977 h 267947"/>
                        <a:gd name="connsiteX2" fmla="*/ 60105 w 262603"/>
                        <a:gd name="connsiteY2" fmla="*/ 163991 h 267947"/>
                        <a:gd name="connsiteX3" fmla="*/ 76434 w 262603"/>
                        <a:gd name="connsiteY3" fmla="*/ 115005 h 267947"/>
                        <a:gd name="connsiteX4" fmla="*/ 122698 w 262603"/>
                        <a:gd name="connsiteY4" fmla="*/ 68741 h 267947"/>
                        <a:gd name="connsiteX5" fmla="*/ 193455 w 262603"/>
                        <a:gd name="connsiteY5" fmla="*/ 38805 h 267947"/>
                        <a:gd name="connsiteX6" fmla="*/ 261491 w 262603"/>
                        <a:gd name="connsiteY6" fmla="*/ 705 h 267947"/>
                        <a:gd name="connsiteX7" fmla="*/ 234276 w 262603"/>
                        <a:gd name="connsiteY7" fmla="*/ 74184 h 267947"/>
                        <a:gd name="connsiteX8" fmla="*/ 215226 w 262603"/>
                        <a:gd name="connsiteY8" fmla="*/ 144941 h 267947"/>
                        <a:gd name="connsiteX9" fmla="*/ 133584 w 262603"/>
                        <a:gd name="connsiteY9" fmla="*/ 234748 h 267947"/>
                        <a:gd name="connsiteX10" fmla="*/ 2955 w 262603"/>
                        <a:gd name="connsiteY10" fmla="*/ 267405 h 2679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62603" h="267947" fill="norm" stroke="1" extrusionOk="0">
                          <a:moveTo>
                            <a:pt x="2955" y="267405"/>
                          </a:moveTo>
                          <a:cubicBezTo>
                            <a:pt x="-12013" y="263777"/>
                            <a:pt x="34251" y="230213"/>
                            <a:pt x="43776" y="212977"/>
                          </a:cubicBezTo>
                          <a:cubicBezTo>
                            <a:pt x="53301" y="195741"/>
                            <a:pt x="60105" y="163991"/>
                            <a:pt x="60105" y="163991"/>
                          </a:cubicBezTo>
                          <a:cubicBezTo>
                            <a:pt x="65548" y="147663"/>
                            <a:pt x="66002" y="130880"/>
                            <a:pt x="76434" y="115005"/>
                          </a:cubicBezTo>
                          <a:cubicBezTo>
                            <a:pt x="86866" y="99130"/>
                            <a:pt x="103195" y="81441"/>
                            <a:pt x="122698" y="68741"/>
                          </a:cubicBezTo>
                          <a:cubicBezTo>
                            <a:pt x="142202" y="56041"/>
                            <a:pt x="170323" y="50144"/>
                            <a:pt x="193455" y="38805"/>
                          </a:cubicBezTo>
                          <a:cubicBezTo>
                            <a:pt x="216587" y="27466"/>
                            <a:pt x="254688" y="-5191"/>
                            <a:pt x="261491" y="705"/>
                          </a:cubicBezTo>
                          <a:cubicBezTo>
                            <a:pt x="268294" y="6601"/>
                            <a:pt x="241987" y="50145"/>
                            <a:pt x="234276" y="74184"/>
                          </a:cubicBezTo>
                          <a:cubicBezTo>
                            <a:pt x="226565" y="98223"/>
                            <a:pt x="232008" y="118180"/>
                            <a:pt x="215226" y="144941"/>
                          </a:cubicBezTo>
                          <a:cubicBezTo>
                            <a:pt x="198444" y="171702"/>
                            <a:pt x="168509" y="213430"/>
                            <a:pt x="133584" y="234748"/>
                          </a:cubicBezTo>
                          <a:cubicBezTo>
                            <a:pt x="98659" y="256066"/>
                            <a:pt x="17923" y="271033"/>
                            <a:pt x="2955" y="267405"/>
                          </a:cubicBezTo>
                          <a:close/>
                        </a:path>
                      </a:pathLst>
                    </a:custGeom>
                    <a:noFill/>
                    <a:ln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36" name="Freihandform 59" hidden="0"/>
                    <p:cNvSpPr/>
                    <p:nvPr isPhoto="0" userDrawn="0"/>
                  </p:nvSpPr>
                  <p:spPr bwMode="auto">
                    <a:xfrm rot="10647373" flipH="1" flipV="1">
                      <a:off x="664345" y="3755431"/>
                      <a:ext cx="678783" cy="681274"/>
                    </a:xfrm>
                    <a:custGeom>
                      <a:avLst/>
                      <a:gdLst>
                        <a:gd name="connsiteX0" fmla="*/ 0 w 830381"/>
                        <a:gd name="connsiteY0" fmla="*/ 766376 h 766376"/>
                        <a:gd name="connsiteX1" fmla="*/ 111579 w 830381"/>
                        <a:gd name="connsiteY1" fmla="*/ 630305 h 766376"/>
                        <a:gd name="connsiteX2" fmla="*/ 220436 w 830381"/>
                        <a:gd name="connsiteY2" fmla="*/ 524169 h 766376"/>
                        <a:gd name="connsiteX3" fmla="*/ 389164 w 830381"/>
                        <a:gd name="connsiteY3" fmla="*/ 360884 h 766376"/>
                        <a:gd name="connsiteX4" fmla="*/ 549729 w 830381"/>
                        <a:gd name="connsiteY4" fmla="*/ 211205 h 766376"/>
                        <a:gd name="connsiteX5" fmla="*/ 677636 w 830381"/>
                        <a:gd name="connsiteY5" fmla="*/ 102348 h 766376"/>
                        <a:gd name="connsiteX6" fmla="*/ 759279 w 830381"/>
                        <a:gd name="connsiteY6" fmla="*/ 39755 h 766376"/>
                        <a:gd name="connsiteX7" fmla="*/ 830036 w 830381"/>
                        <a:gd name="connsiteY7" fmla="*/ 1655 h 766376"/>
                        <a:gd name="connsiteX8" fmla="*/ 729343 w 830381"/>
                        <a:gd name="connsiteY8" fmla="*/ 94184 h 766376"/>
                        <a:gd name="connsiteX9" fmla="*/ 606879 w 830381"/>
                        <a:gd name="connsiteY9" fmla="*/ 197598 h 766376"/>
                        <a:gd name="connsiteX10" fmla="*/ 465364 w 830381"/>
                        <a:gd name="connsiteY10" fmla="*/ 328226 h 766376"/>
                        <a:gd name="connsiteX11" fmla="*/ 340179 w 830381"/>
                        <a:gd name="connsiteY11" fmla="*/ 447969 h 766376"/>
                        <a:gd name="connsiteX12" fmla="*/ 214993 w 830381"/>
                        <a:gd name="connsiteY12" fmla="*/ 570434 h 766376"/>
                        <a:gd name="connsiteX13" fmla="*/ 106136 w 830381"/>
                        <a:gd name="connsiteY13" fmla="*/ 676569 h 766376"/>
                        <a:gd name="connsiteX14" fmla="*/ 0 w 830381"/>
                        <a:gd name="connsiteY14" fmla="*/ 766376 h 7663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830381" h="766376" fill="norm" stroke="1" extrusionOk="0">
                          <a:moveTo>
                            <a:pt x="0" y="766376"/>
                          </a:moveTo>
                          <a:cubicBezTo>
                            <a:pt x="37420" y="718524"/>
                            <a:pt x="74840" y="670673"/>
                            <a:pt x="111579" y="630305"/>
                          </a:cubicBezTo>
                          <a:cubicBezTo>
                            <a:pt x="148318" y="589937"/>
                            <a:pt x="220436" y="524169"/>
                            <a:pt x="220436" y="524169"/>
                          </a:cubicBezTo>
                          <a:lnTo>
                            <a:pt x="389164" y="360884"/>
                          </a:lnTo>
                          <a:cubicBezTo>
                            <a:pt x="444046" y="308723"/>
                            <a:pt x="501650" y="254294"/>
                            <a:pt x="549729" y="211205"/>
                          </a:cubicBezTo>
                          <a:cubicBezTo>
                            <a:pt x="597808" y="168116"/>
                            <a:pt x="642711" y="130923"/>
                            <a:pt x="677636" y="102348"/>
                          </a:cubicBezTo>
                          <a:cubicBezTo>
                            <a:pt x="712561" y="73773"/>
                            <a:pt x="733879" y="56537"/>
                            <a:pt x="759279" y="39755"/>
                          </a:cubicBezTo>
                          <a:cubicBezTo>
                            <a:pt x="784679" y="22973"/>
                            <a:pt x="835025" y="-7417"/>
                            <a:pt x="830036" y="1655"/>
                          </a:cubicBezTo>
                          <a:cubicBezTo>
                            <a:pt x="825047" y="10726"/>
                            <a:pt x="766536" y="61527"/>
                            <a:pt x="729343" y="94184"/>
                          </a:cubicBezTo>
                          <a:cubicBezTo>
                            <a:pt x="692150" y="126841"/>
                            <a:pt x="650875" y="158591"/>
                            <a:pt x="606879" y="197598"/>
                          </a:cubicBezTo>
                          <a:cubicBezTo>
                            <a:pt x="562883" y="236605"/>
                            <a:pt x="509814" y="286498"/>
                            <a:pt x="465364" y="328226"/>
                          </a:cubicBezTo>
                          <a:cubicBezTo>
                            <a:pt x="420914" y="369954"/>
                            <a:pt x="381907" y="407601"/>
                            <a:pt x="340179" y="447969"/>
                          </a:cubicBezTo>
                          <a:cubicBezTo>
                            <a:pt x="298451" y="488337"/>
                            <a:pt x="214993" y="570434"/>
                            <a:pt x="214993" y="570434"/>
                          </a:cubicBezTo>
                          <a:lnTo>
                            <a:pt x="106136" y="676569"/>
                          </a:lnTo>
                          <a:lnTo>
                            <a:pt x="0" y="766376"/>
                          </a:ln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37" name="Ellipse 60" hidden="0"/>
                    <p:cNvSpPr/>
                    <p:nvPr isPhoto="0" userDrawn="0"/>
                  </p:nvSpPr>
                  <p:spPr bwMode="auto">
                    <a:xfrm>
                      <a:off x="455763" y="3589565"/>
                      <a:ext cx="1539044" cy="1483178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38" name="Freihandform 61" hidden="0"/>
                    <p:cNvSpPr/>
                    <p:nvPr isPhoto="0" userDrawn="0"/>
                  </p:nvSpPr>
                  <p:spPr bwMode="auto">
                    <a:xfrm>
                      <a:off x="1521117" y="4581749"/>
                      <a:ext cx="101311" cy="136711"/>
                    </a:xfrm>
                    <a:custGeom>
                      <a:avLst/>
                      <a:gdLst>
                        <a:gd name="connsiteX0" fmla="*/ 143452 w 143452"/>
                        <a:gd name="connsiteY0" fmla="*/ 0 h 164490"/>
                        <a:gd name="connsiteX1" fmla="*/ 70716 w 143452"/>
                        <a:gd name="connsiteY1" fmla="*/ 10390 h 164490"/>
                        <a:gd name="connsiteX2" fmla="*/ 42141 w 143452"/>
                        <a:gd name="connsiteY2" fmla="*/ 33770 h 164490"/>
                        <a:gd name="connsiteX3" fmla="*/ 5773 w 143452"/>
                        <a:gd name="connsiteY3" fmla="*/ 67540 h 164490"/>
                        <a:gd name="connsiteX4" fmla="*/ 577 w 143452"/>
                        <a:gd name="connsiteY4" fmla="*/ 106506 h 164490"/>
                        <a:gd name="connsiteX5" fmla="*/ 10968 w 143452"/>
                        <a:gd name="connsiteY5" fmla="*/ 163656 h 164490"/>
                        <a:gd name="connsiteX6" fmla="*/ 73314 w 143452"/>
                        <a:gd name="connsiteY6" fmla="*/ 137679 h 164490"/>
                        <a:gd name="connsiteX7" fmla="*/ 122670 w 143452"/>
                        <a:gd name="connsiteY7" fmla="*/ 98713 h 164490"/>
                        <a:gd name="connsiteX8" fmla="*/ 130464 w 143452"/>
                        <a:gd name="connsiteY8" fmla="*/ 59747 h 164490"/>
                        <a:gd name="connsiteX9" fmla="*/ 83704 w 143452"/>
                        <a:gd name="connsiteY9" fmla="*/ 49356 h 164490"/>
                        <a:gd name="connsiteX10" fmla="*/ 39543 w 143452"/>
                        <a:gd name="connsiteY10" fmla="*/ 83127 h 164490"/>
                        <a:gd name="connsiteX11" fmla="*/ 49934 w 143452"/>
                        <a:gd name="connsiteY11" fmla="*/ 116897 h 164490"/>
                        <a:gd name="connsiteX12" fmla="*/ 96693 w 143452"/>
                        <a:gd name="connsiteY12" fmla="*/ 72736 h 1644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43452" h="164490" fill="norm" stroke="1" extrusionOk="0">
                          <a:moveTo>
                            <a:pt x="143452" y="0"/>
                          </a:moveTo>
                          <a:cubicBezTo>
                            <a:pt x="115526" y="2381"/>
                            <a:pt x="87601" y="4762"/>
                            <a:pt x="70716" y="10390"/>
                          </a:cubicBezTo>
                          <a:cubicBezTo>
                            <a:pt x="53831" y="16018"/>
                            <a:pt x="52965" y="24245"/>
                            <a:pt x="42141" y="33770"/>
                          </a:cubicBezTo>
                          <a:cubicBezTo>
                            <a:pt x="31317" y="43295"/>
                            <a:pt x="12700" y="55417"/>
                            <a:pt x="5773" y="67540"/>
                          </a:cubicBezTo>
                          <a:cubicBezTo>
                            <a:pt x="-1154" y="79663"/>
                            <a:pt x="-289" y="90487"/>
                            <a:pt x="577" y="106506"/>
                          </a:cubicBezTo>
                          <a:cubicBezTo>
                            <a:pt x="1443" y="122525"/>
                            <a:pt x="-1155" y="158461"/>
                            <a:pt x="10968" y="163656"/>
                          </a:cubicBezTo>
                          <a:cubicBezTo>
                            <a:pt x="23091" y="168852"/>
                            <a:pt x="54697" y="148503"/>
                            <a:pt x="73314" y="137679"/>
                          </a:cubicBezTo>
                          <a:cubicBezTo>
                            <a:pt x="91931" y="126855"/>
                            <a:pt x="113145" y="111702"/>
                            <a:pt x="122670" y="98713"/>
                          </a:cubicBezTo>
                          <a:cubicBezTo>
                            <a:pt x="132195" y="85724"/>
                            <a:pt x="136958" y="67973"/>
                            <a:pt x="130464" y="59747"/>
                          </a:cubicBezTo>
                          <a:cubicBezTo>
                            <a:pt x="123970" y="51521"/>
                            <a:pt x="98858" y="45459"/>
                            <a:pt x="83704" y="49356"/>
                          </a:cubicBezTo>
                          <a:cubicBezTo>
                            <a:pt x="68550" y="53253"/>
                            <a:pt x="45171" y="71870"/>
                            <a:pt x="39543" y="83127"/>
                          </a:cubicBezTo>
                          <a:cubicBezTo>
                            <a:pt x="33915" y="94384"/>
                            <a:pt x="40409" y="118629"/>
                            <a:pt x="49934" y="116897"/>
                          </a:cubicBezTo>
                          <a:cubicBezTo>
                            <a:pt x="59459" y="115165"/>
                            <a:pt x="78076" y="93950"/>
                            <a:pt x="96693" y="72736"/>
                          </a:cubicBezTo>
                        </a:path>
                      </a:pathLst>
                    </a:cu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</p:grpSp>
            </p:grpSp>
            <p:grpSp>
              <p:nvGrpSpPr>
                <p:cNvPr id="39" name="Gruppieren 15" hidden="0"/>
                <p:cNvGrpSpPr/>
                <p:nvPr isPhoto="0" userDrawn="0"/>
              </p:nvGrpSpPr>
              <p:grpSpPr bwMode="auto">
                <a:xfrm>
                  <a:off x="7034972" y="5007735"/>
                  <a:ext cx="220307" cy="220022"/>
                  <a:chOff x="7034972" y="5007735"/>
                  <a:chExt cx="220307" cy="220022"/>
                </a:xfrm>
              </p:grpSpPr>
              <p:pic>
                <p:nvPicPr>
                  <p:cNvPr id="40" name="Grafik 45" hidden="0"/>
                  <p:cNvPicPr>
                    <a:picLocks noChangeAspect="1"/>
                  </p:cNvPicPr>
                  <p:nvPr isPhoto="0" userDrawn="0"/>
                </p:nvPicPr>
                <p:blipFill>
                  <a:blip r:embed="rId3"/>
                  <a:stretch/>
                </p:blipFill>
                <p:spPr bwMode="auto">
                  <a:xfrm>
                    <a:off x="7034973" y="5010976"/>
                    <a:ext cx="220306" cy="216780"/>
                  </a:xfrm>
                  <a:prstGeom prst="rect">
                    <a:avLst/>
                  </a:prstGeom>
                </p:spPr>
              </p:pic>
              <p:sp>
                <p:nvSpPr>
                  <p:cNvPr id="41" name="Ellipse 46" hidden="0"/>
                  <p:cNvSpPr/>
                  <p:nvPr isPhoto="0" userDrawn="0"/>
                </p:nvSpPr>
                <p:spPr bwMode="auto">
                  <a:xfrm>
                    <a:off x="7034972" y="5007735"/>
                    <a:ext cx="220306" cy="216780"/>
                  </a:xfrm>
                  <a:prstGeom prst="ellipse">
                    <a:avLst/>
                  </a:prstGeom>
                  <a:noFill/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42" name="Gruppieren 16" hidden="0"/>
                <p:cNvGrpSpPr/>
                <p:nvPr isPhoto="0" userDrawn="0"/>
              </p:nvGrpSpPr>
              <p:grpSpPr bwMode="auto">
                <a:xfrm>
                  <a:off x="4516582" y="1754909"/>
                  <a:ext cx="875581" cy="868218"/>
                  <a:chOff x="4516582" y="1754909"/>
                  <a:chExt cx="875581" cy="868218"/>
                </a:xfrm>
              </p:grpSpPr>
              <p:sp>
                <p:nvSpPr>
                  <p:cNvPr id="43" name="Ellipse 39" hidden="0"/>
                  <p:cNvSpPr/>
                  <p:nvPr isPhoto="0" userDrawn="0"/>
                </p:nvSpPr>
                <p:spPr bwMode="auto">
                  <a:xfrm rot="12322461">
                    <a:off x="4516582" y="1754909"/>
                    <a:ext cx="868218" cy="868218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44" name="Freihandform 40" hidden="0"/>
                  <p:cNvSpPr/>
                  <p:nvPr isPhoto="0" userDrawn="0"/>
                </p:nvSpPr>
                <p:spPr bwMode="auto">
                  <a:xfrm rot="10640251">
                    <a:off x="5133601" y="2330114"/>
                    <a:ext cx="258563" cy="241284"/>
                  </a:xfrm>
                  <a:custGeom>
                    <a:avLst/>
                    <a:gdLst>
                      <a:gd name="connsiteX0" fmla="*/ 0 w 595192"/>
                      <a:gd name="connsiteY0" fmla="*/ 655043 h 655043"/>
                      <a:gd name="connsiteX1" fmla="*/ 86453 w 595192"/>
                      <a:gd name="connsiteY1" fmla="*/ 621792 h 655043"/>
                      <a:gd name="connsiteX2" fmla="*/ 226106 w 595192"/>
                      <a:gd name="connsiteY2" fmla="*/ 548640 h 655043"/>
                      <a:gd name="connsiteX3" fmla="*/ 335834 w 595192"/>
                      <a:gd name="connsiteY3" fmla="*/ 462188 h 655043"/>
                      <a:gd name="connsiteX4" fmla="*/ 408986 w 595192"/>
                      <a:gd name="connsiteY4" fmla="*/ 379061 h 655043"/>
                      <a:gd name="connsiteX5" fmla="*/ 465513 w 595192"/>
                      <a:gd name="connsiteY5" fmla="*/ 289283 h 655043"/>
                      <a:gd name="connsiteX6" fmla="*/ 538665 w 595192"/>
                      <a:gd name="connsiteY6" fmla="*/ 172905 h 655043"/>
                      <a:gd name="connsiteX7" fmla="*/ 571916 w 595192"/>
                      <a:gd name="connsiteY7" fmla="*/ 69827 h 655043"/>
                      <a:gd name="connsiteX8" fmla="*/ 591866 w 595192"/>
                      <a:gd name="connsiteY8" fmla="*/ 0 h 655043"/>
                      <a:gd name="connsiteX9" fmla="*/ 595192 w 595192"/>
                      <a:gd name="connsiteY9" fmla="*/ 79802 h 655043"/>
                      <a:gd name="connsiteX10" fmla="*/ 548640 w 595192"/>
                      <a:gd name="connsiteY10" fmla="*/ 252707 h 655043"/>
                      <a:gd name="connsiteX11" fmla="*/ 445562 w 595192"/>
                      <a:gd name="connsiteY11" fmla="*/ 395686 h 655043"/>
                      <a:gd name="connsiteX12" fmla="*/ 379061 w 595192"/>
                      <a:gd name="connsiteY12" fmla="*/ 478813 h 655043"/>
                      <a:gd name="connsiteX13" fmla="*/ 236082 w 595192"/>
                      <a:gd name="connsiteY13" fmla="*/ 598517 h 655043"/>
                      <a:gd name="connsiteX14" fmla="*/ 99753 w 595192"/>
                      <a:gd name="connsiteY14" fmla="*/ 655043 h 655043"/>
                      <a:gd name="connsiteX15" fmla="*/ 0 w 595192"/>
                      <a:gd name="connsiteY15" fmla="*/ 655043 h 6550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595192" h="655043" fill="norm" stroke="1" extrusionOk="0">
                        <a:moveTo>
                          <a:pt x="0" y="655043"/>
                        </a:moveTo>
                        <a:lnTo>
                          <a:pt x="86453" y="621792"/>
                        </a:lnTo>
                        <a:lnTo>
                          <a:pt x="226106" y="548640"/>
                        </a:lnTo>
                        <a:lnTo>
                          <a:pt x="335834" y="462188"/>
                        </a:lnTo>
                        <a:lnTo>
                          <a:pt x="408986" y="379061"/>
                        </a:lnTo>
                        <a:lnTo>
                          <a:pt x="465513" y="289283"/>
                        </a:lnTo>
                        <a:lnTo>
                          <a:pt x="538665" y="172905"/>
                        </a:lnTo>
                        <a:lnTo>
                          <a:pt x="571916" y="69827"/>
                        </a:lnTo>
                        <a:lnTo>
                          <a:pt x="591866" y="0"/>
                        </a:lnTo>
                        <a:lnTo>
                          <a:pt x="595192" y="79802"/>
                        </a:lnTo>
                        <a:lnTo>
                          <a:pt x="548640" y="252707"/>
                        </a:lnTo>
                        <a:lnTo>
                          <a:pt x="445562" y="395686"/>
                        </a:lnTo>
                        <a:lnTo>
                          <a:pt x="379061" y="478813"/>
                        </a:lnTo>
                        <a:lnTo>
                          <a:pt x="236082" y="598517"/>
                        </a:lnTo>
                        <a:lnTo>
                          <a:pt x="99753" y="655043"/>
                        </a:lnTo>
                        <a:lnTo>
                          <a:pt x="0" y="655043"/>
                        </a:lnTo>
                        <a:close/>
                      </a:path>
                    </a:pathLst>
                  </a:custGeom>
                  <a:noFill/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grpSp>
                <p:nvGrpSpPr>
                  <p:cNvPr id="45" name="Gruppieren 41" hidden="0"/>
                  <p:cNvGrpSpPr/>
                  <p:nvPr isPhoto="0" userDrawn="0"/>
                </p:nvGrpSpPr>
                <p:grpSpPr bwMode="auto">
                  <a:xfrm>
                    <a:off x="4535256" y="1827869"/>
                    <a:ext cx="841721" cy="753844"/>
                    <a:chOff x="4535256" y="1827869"/>
                    <a:chExt cx="841721" cy="753844"/>
                  </a:xfrm>
                </p:grpSpPr>
                <p:sp>
                  <p:nvSpPr>
                    <p:cNvPr id="46" name="Freihandform 42" hidden="0"/>
                    <p:cNvSpPr/>
                    <p:nvPr isPhoto="0" userDrawn="0"/>
                  </p:nvSpPr>
                  <p:spPr bwMode="auto">
                    <a:xfrm rot="10800000">
                      <a:off x="4701396" y="1899778"/>
                      <a:ext cx="564194" cy="628997"/>
                    </a:xfrm>
                    <a:custGeom>
                      <a:avLst/>
                      <a:gdLst>
                        <a:gd name="connsiteX0" fmla="*/ 0 w 595192"/>
                        <a:gd name="connsiteY0" fmla="*/ 655043 h 655043"/>
                        <a:gd name="connsiteX1" fmla="*/ 86453 w 595192"/>
                        <a:gd name="connsiteY1" fmla="*/ 621792 h 655043"/>
                        <a:gd name="connsiteX2" fmla="*/ 226106 w 595192"/>
                        <a:gd name="connsiteY2" fmla="*/ 548640 h 655043"/>
                        <a:gd name="connsiteX3" fmla="*/ 335834 w 595192"/>
                        <a:gd name="connsiteY3" fmla="*/ 462188 h 655043"/>
                        <a:gd name="connsiteX4" fmla="*/ 408986 w 595192"/>
                        <a:gd name="connsiteY4" fmla="*/ 379061 h 655043"/>
                        <a:gd name="connsiteX5" fmla="*/ 465513 w 595192"/>
                        <a:gd name="connsiteY5" fmla="*/ 289283 h 655043"/>
                        <a:gd name="connsiteX6" fmla="*/ 538665 w 595192"/>
                        <a:gd name="connsiteY6" fmla="*/ 172905 h 655043"/>
                        <a:gd name="connsiteX7" fmla="*/ 571916 w 595192"/>
                        <a:gd name="connsiteY7" fmla="*/ 69827 h 655043"/>
                        <a:gd name="connsiteX8" fmla="*/ 591866 w 595192"/>
                        <a:gd name="connsiteY8" fmla="*/ 0 h 655043"/>
                        <a:gd name="connsiteX9" fmla="*/ 595192 w 595192"/>
                        <a:gd name="connsiteY9" fmla="*/ 79802 h 655043"/>
                        <a:gd name="connsiteX10" fmla="*/ 548640 w 595192"/>
                        <a:gd name="connsiteY10" fmla="*/ 252707 h 655043"/>
                        <a:gd name="connsiteX11" fmla="*/ 445562 w 595192"/>
                        <a:gd name="connsiteY11" fmla="*/ 395686 h 655043"/>
                        <a:gd name="connsiteX12" fmla="*/ 379061 w 595192"/>
                        <a:gd name="connsiteY12" fmla="*/ 478813 h 655043"/>
                        <a:gd name="connsiteX13" fmla="*/ 236082 w 595192"/>
                        <a:gd name="connsiteY13" fmla="*/ 598517 h 655043"/>
                        <a:gd name="connsiteX14" fmla="*/ 99753 w 595192"/>
                        <a:gd name="connsiteY14" fmla="*/ 655043 h 655043"/>
                        <a:gd name="connsiteX15" fmla="*/ 0 w 595192"/>
                        <a:gd name="connsiteY15" fmla="*/ 655043 h 6550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595192" h="655043" fill="norm" stroke="1" extrusionOk="0">
                          <a:moveTo>
                            <a:pt x="0" y="655043"/>
                          </a:moveTo>
                          <a:lnTo>
                            <a:pt x="86453" y="621792"/>
                          </a:lnTo>
                          <a:lnTo>
                            <a:pt x="226106" y="548640"/>
                          </a:lnTo>
                          <a:lnTo>
                            <a:pt x="335834" y="462188"/>
                          </a:lnTo>
                          <a:lnTo>
                            <a:pt x="408986" y="379061"/>
                          </a:lnTo>
                          <a:lnTo>
                            <a:pt x="465513" y="289283"/>
                          </a:lnTo>
                          <a:lnTo>
                            <a:pt x="538665" y="172905"/>
                          </a:lnTo>
                          <a:lnTo>
                            <a:pt x="571916" y="69827"/>
                          </a:lnTo>
                          <a:lnTo>
                            <a:pt x="591866" y="0"/>
                          </a:lnTo>
                          <a:lnTo>
                            <a:pt x="595192" y="79802"/>
                          </a:lnTo>
                          <a:lnTo>
                            <a:pt x="548640" y="252707"/>
                          </a:lnTo>
                          <a:lnTo>
                            <a:pt x="445562" y="395686"/>
                          </a:lnTo>
                          <a:lnTo>
                            <a:pt x="379061" y="478813"/>
                          </a:lnTo>
                          <a:lnTo>
                            <a:pt x="236082" y="598517"/>
                          </a:lnTo>
                          <a:lnTo>
                            <a:pt x="99753" y="655043"/>
                          </a:lnTo>
                          <a:lnTo>
                            <a:pt x="0" y="655043"/>
                          </a:ln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47" name="Freihandform 43" hidden="0"/>
                    <p:cNvSpPr/>
                    <p:nvPr isPhoto="0" userDrawn="0"/>
                  </p:nvSpPr>
                  <p:spPr bwMode="auto">
                    <a:xfrm rot="10640251">
                      <a:off x="4960133" y="2165457"/>
                      <a:ext cx="416844" cy="416256"/>
                    </a:xfrm>
                    <a:custGeom>
                      <a:avLst/>
                      <a:gdLst>
                        <a:gd name="connsiteX0" fmla="*/ 0 w 595192"/>
                        <a:gd name="connsiteY0" fmla="*/ 655043 h 655043"/>
                        <a:gd name="connsiteX1" fmla="*/ 86453 w 595192"/>
                        <a:gd name="connsiteY1" fmla="*/ 621792 h 655043"/>
                        <a:gd name="connsiteX2" fmla="*/ 226106 w 595192"/>
                        <a:gd name="connsiteY2" fmla="*/ 548640 h 655043"/>
                        <a:gd name="connsiteX3" fmla="*/ 335834 w 595192"/>
                        <a:gd name="connsiteY3" fmla="*/ 462188 h 655043"/>
                        <a:gd name="connsiteX4" fmla="*/ 408986 w 595192"/>
                        <a:gd name="connsiteY4" fmla="*/ 379061 h 655043"/>
                        <a:gd name="connsiteX5" fmla="*/ 465513 w 595192"/>
                        <a:gd name="connsiteY5" fmla="*/ 289283 h 655043"/>
                        <a:gd name="connsiteX6" fmla="*/ 538665 w 595192"/>
                        <a:gd name="connsiteY6" fmla="*/ 172905 h 655043"/>
                        <a:gd name="connsiteX7" fmla="*/ 571916 w 595192"/>
                        <a:gd name="connsiteY7" fmla="*/ 69827 h 655043"/>
                        <a:gd name="connsiteX8" fmla="*/ 591866 w 595192"/>
                        <a:gd name="connsiteY8" fmla="*/ 0 h 655043"/>
                        <a:gd name="connsiteX9" fmla="*/ 595192 w 595192"/>
                        <a:gd name="connsiteY9" fmla="*/ 79802 h 655043"/>
                        <a:gd name="connsiteX10" fmla="*/ 548640 w 595192"/>
                        <a:gd name="connsiteY10" fmla="*/ 252707 h 655043"/>
                        <a:gd name="connsiteX11" fmla="*/ 445562 w 595192"/>
                        <a:gd name="connsiteY11" fmla="*/ 395686 h 655043"/>
                        <a:gd name="connsiteX12" fmla="*/ 379061 w 595192"/>
                        <a:gd name="connsiteY12" fmla="*/ 478813 h 655043"/>
                        <a:gd name="connsiteX13" fmla="*/ 236082 w 595192"/>
                        <a:gd name="connsiteY13" fmla="*/ 598517 h 655043"/>
                        <a:gd name="connsiteX14" fmla="*/ 99753 w 595192"/>
                        <a:gd name="connsiteY14" fmla="*/ 655043 h 655043"/>
                        <a:gd name="connsiteX15" fmla="*/ 0 w 595192"/>
                        <a:gd name="connsiteY15" fmla="*/ 655043 h 6550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595192" h="655043" fill="norm" stroke="1" extrusionOk="0">
                          <a:moveTo>
                            <a:pt x="0" y="655043"/>
                          </a:moveTo>
                          <a:lnTo>
                            <a:pt x="86453" y="621792"/>
                          </a:lnTo>
                          <a:lnTo>
                            <a:pt x="226106" y="548640"/>
                          </a:lnTo>
                          <a:lnTo>
                            <a:pt x="335834" y="462188"/>
                          </a:lnTo>
                          <a:lnTo>
                            <a:pt x="408986" y="379061"/>
                          </a:lnTo>
                          <a:lnTo>
                            <a:pt x="465513" y="289283"/>
                          </a:lnTo>
                          <a:lnTo>
                            <a:pt x="538665" y="172905"/>
                          </a:lnTo>
                          <a:lnTo>
                            <a:pt x="571916" y="69827"/>
                          </a:lnTo>
                          <a:lnTo>
                            <a:pt x="591866" y="0"/>
                          </a:lnTo>
                          <a:lnTo>
                            <a:pt x="595192" y="79802"/>
                          </a:lnTo>
                          <a:lnTo>
                            <a:pt x="548640" y="252707"/>
                          </a:lnTo>
                          <a:lnTo>
                            <a:pt x="445562" y="395686"/>
                          </a:lnTo>
                          <a:lnTo>
                            <a:pt x="379061" y="478813"/>
                          </a:lnTo>
                          <a:lnTo>
                            <a:pt x="236082" y="598517"/>
                          </a:lnTo>
                          <a:lnTo>
                            <a:pt x="99753" y="655043"/>
                          </a:lnTo>
                          <a:lnTo>
                            <a:pt x="0" y="655043"/>
                          </a:ln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  <p:sp>
                  <p:nvSpPr>
                    <p:cNvPr id="48" name="Freihandform 44" hidden="0"/>
                    <p:cNvSpPr/>
                    <p:nvPr isPhoto="0" userDrawn="0"/>
                  </p:nvSpPr>
                  <p:spPr bwMode="auto">
                    <a:xfrm rot="21191284">
                      <a:off x="4535256" y="1827869"/>
                      <a:ext cx="225876" cy="222197"/>
                    </a:xfrm>
                    <a:custGeom>
                      <a:avLst/>
                      <a:gdLst>
                        <a:gd name="connsiteX0" fmla="*/ 0 w 595192"/>
                        <a:gd name="connsiteY0" fmla="*/ 655043 h 655043"/>
                        <a:gd name="connsiteX1" fmla="*/ 86453 w 595192"/>
                        <a:gd name="connsiteY1" fmla="*/ 621792 h 655043"/>
                        <a:gd name="connsiteX2" fmla="*/ 226106 w 595192"/>
                        <a:gd name="connsiteY2" fmla="*/ 548640 h 655043"/>
                        <a:gd name="connsiteX3" fmla="*/ 335834 w 595192"/>
                        <a:gd name="connsiteY3" fmla="*/ 462188 h 655043"/>
                        <a:gd name="connsiteX4" fmla="*/ 408986 w 595192"/>
                        <a:gd name="connsiteY4" fmla="*/ 379061 h 655043"/>
                        <a:gd name="connsiteX5" fmla="*/ 465513 w 595192"/>
                        <a:gd name="connsiteY5" fmla="*/ 289283 h 655043"/>
                        <a:gd name="connsiteX6" fmla="*/ 538665 w 595192"/>
                        <a:gd name="connsiteY6" fmla="*/ 172905 h 655043"/>
                        <a:gd name="connsiteX7" fmla="*/ 571916 w 595192"/>
                        <a:gd name="connsiteY7" fmla="*/ 69827 h 655043"/>
                        <a:gd name="connsiteX8" fmla="*/ 591866 w 595192"/>
                        <a:gd name="connsiteY8" fmla="*/ 0 h 655043"/>
                        <a:gd name="connsiteX9" fmla="*/ 595192 w 595192"/>
                        <a:gd name="connsiteY9" fmla="*/ 79802 h 655043"/>
                        <a:gd name="connsiteX10" fmla="*/ 548640 w 595192"/>
                        <a:gd name="connsiteY10" fmla="*/ 252707 h 655043"/>
                        <a:gd name="connsiteX11" fmla="*/ 445562 w 595192"/>
                        <a:gd name="connsiteY11" fmla="*/ 395686 h 655043"/>
                        <a:gd name="connsiteX12" fmla="*/ 379061 w 595192"/>
                        <a:gd name="connsiteY12" fmla="*/ 478813 h 655043"/>
                        <a:gd name="connsiteX13" fmla="*/ 236082 w 595192"/>
                        <a:gd name="connsiteY13" fmla="*/ 598517 h 655043"/>
                        <a:gd name="connsiteX14" fmla="*/ 99753 w 595192"/>
                        <a:gd name="connsiteY14" fmla="*/ 655043 h 655043"/>
                        <a:gd name="connsiteX15" fmla="*/ 0 w 595192"/>
                        <a:gd name="connsiteY15" fmla="*/ 655043 h 6550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595192" h="655043" fill="norm" stroke="1" extrusionOk="0">
                          <a:moveTo>
                            <a:pt x="0" y="655043"/>
                          </a:moveTo>
                          <a:lnTo>
                            <a:pt x="86453" y="621792"/>
                          </a:lnTo>
                          <a:lnTo>
                            <a:pt x="226106" y="548640"/>
                          </a:lnTo>
                          <a:lnTo>
                            <a:pt x="335834" y="462188"/>
                          </a:lnTo>
                          <a:lnTo>
                            <a:pt x="408986" y="379061"/>
                          </a:lnTo>
                          <a:lnTo>
                            <a:pt x="465513" y="289283"/>
                          </a:lnTo>
                          <a:lnTo>
                            <a:pt x="538665" y="172905"/>
                          </a:lnTo>
                          <a:lnTo>
                            <a:pt x="571916" y="69827"/>
                          </a:lnTo>
                          <a:lnTo>
                            <a:pt x="591866" y="0"/>
                          </a:lnTo>
                          <a:lnTo>
                            <a:pt x="595192" y="79802"/>
                          </a:lnTo>
                          <a:lnTo>
                            <a:pt x="548640" y="252707"/>
                          </a:lnTo>
                          <a:lnTo>
                            <a:pt x="445562" y="395686"/>
                          </a:lnTo>
                          <a:lnTo>
                            <a:pt x="379061" y="478813"/>
                          </a:lnTo>
                          <a:lnTo>
                            <a:pt x="236082" y="598517"/>
                          </a:lnTo>
                          <a:lnTo>
                            <a:pt x="99753" y="655043"/>
                          </a:lnTo>
                          <a:lnTo>
                            <a:pt x="0" y="655043"/>
                          </a:lnTo>
                          <a:close/>
                        </a:path>
                      </a:pathLst>
                    </a:custGeom>
                    <a:noFill/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de-DE"/>
                    </a:p>
                  </p:txBody>
                </p:sp>
              </p:grpSp>
            </p:grpSp>
            <p:grpSp>
              <p:nvGrpSpPr>
                <p:cNvPr id="49" name="Gruppieren 17" hidden="0"/>
                <p:cNvGrpSpPr/>
                <p:nvPr isPhoto="0" userDrawn="0"/>
              </p:nvGrpSpPr>
              <p:grpSpPr bwMode="auto">
                <a:xfrm>
                  <a:off x="2510509" y="3923411"/>
                  <a:ext cx="1161329" cy="1256197"/>
                  <a:chOff x="2510509" y="3923411"/>
                  <a:chExt cx="1161329" cy="1256197"/>
                </a:xfrm>
              </p:grpSpPr>
              <p:sp>
                <p:nvSpPr>
                  <p:cNvPr id="50" name="Ellipse 33" hidden="0"/>
                  <p:cNvSpPr/>
                  <p:nvPr isPhoto="0" userDrawn="0"/>
                </p:nvSpPr>
                <p:spPr bwMode="auto">
                  <a:xfrm>
                    <a:off x="3461402" y="5049311"/>
                    <a:ext cx="139885" cy="130297"/>
                  </a:xfrm>
                  <a:prstGeom prst="ellipse">
                    <a:avLst/>
                  </a:prstGeom>
                  <a:noFill/>
                  <a:ln w="63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51" name="Freihandform 34" hidden="0"/>
                  <p:cNvSpPr/>
                  <p:nvPr isPhoto="0" userDrawn="0"/>
                </p:nvSpPr>
                <p:spPr bwMode="auto">
                  <a:xfrm>
                    <a:off x="3008165" y="4300339"/>
                    <a:ext cx="663673" cy="717281"/>
                  </a:xfrm>
                  <a:custGeom>
                    <a:avLst/>
                    <a:gdLst>
                      <a:gd name="connsiteX0" fmla="*/ 1042 w 663673"/>
                      <a:gd name="connsiteY0" fmla="*/ 717223 h 717281"/>
                      <a:gd name="connsiteX1" fmla="*/ 67544 w 663673"/>
                      <a:gd name="connsiteY1" fmla="*/ 683972 h 717281"/>
                      <a:gd name="connsiteX2" fmla="*/ 153996 w 663673"/>
                      <a:gd name="connsiteY2" fmla="*/ 634096 h 717281"/>
                      <a:gd name="connsiteX3" fmla="*/ 240449 w 663673"/>
                      <a:gd name="connsiteY3" fmla="*/ 574244 h 717281"/>
                      <a:gd name="connsiteX4" fmla="*/ 326901 w 663673"/>
                      <a:gd name="connsiteY4" fmla="*/ 501092 h 717281"/>
                      <a:gd name="connsiteX5" fmla="*/ 406703 w 663673"/>
                      <a:gd name="connsiteY5" fmla="*/ 427940 h 717281"/>
                      <a:gd name="connsiteX6" fmla="*/ 479855 w 663673"/>
                      <a:gd name="connsiteY6" fmla="*/ 341488 h 717281"/>
                      <a:gd name="connsiteX7" fmla="*/ 543032 w 663673"/>
                      <a:gd name="connsiteY7" fmla="*/ 255036 h 717281"/>
                      <a:gd name="connsiteX8" fmla="*/ 612859 w 663673"/>
                      <a:gd name="connsiteY8" fmla="*/ 145308 h 717281"/>
                      <a:gd name="connsiteX9" fmla="*/ 649435 w 663673"/>
                      <a:gd name="connsiteY9" fmla="*/ 65505 h 717281"/>
                      <a:gd name="connsiteX10" fmla="*/ 662735 w 663673"/>
                      <a:gd name="connsiteY10" fmla="*/ 5654 h 717281"/>
                      <a:gd name="connsiteX11" fmla="*/ 626159 w 663673"/>
                      <a:gd name="connsiteY11" fmla="*/ 211809 h 717281"/>
                      <a:gd name="connsiteX12" fmla="*/ 579608 w 663673"/>
                      <a:gd name="connsiteY12" fmla="*/ 318212 h 717281"/>
                      <a:gd name="connsiteX13" fmla="*/ 489831 w 663673"/>
                      <a:gd name="connsiteY13" fmla="*/ 431265 h 717281"/>
                      <a:gd name="connsiteX14" fmla="*/ 356827 w 663673"/>
                      <a:gd name="connsiteY14" fmla="*/ 557619 h 717281"/>
                      <a:gd name="connsiteX15" fmla="*/ 227148 w 663673"/>
                      <a:gd name="connsiteY15" fmla="*/ 647396 h 717281"/>
                      <a:gd name="connsiteX16" fmla="*/ 120746 w 663673"/>
                      <a:gd name="connsiteY16" fmla="*/ 690622 h 717281"/>
                      <a:gd name="connsiteX17" fmla="*/ 1042 w 663673"/>
                      <a:gd name="connsiteY17" fmla="*/ 717223 h 7172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63673" h="717281" fill="norm" stroke="1" extrusionOk="0">
                        <a:moveTo>
                          <a:pt x="1042" y="717223"/>
                        </a:moveTo>
                        <a:cubicBezTo>
                          <a:pt x="-7825" y="716115"/>
                          <a:pt x="42052" y="697826"/>
                          <a:pt x="67544" y="683972"/>
                        </a:cubicBezTo>
                        <a:cubicBezTo>
                          <a:pt x="93036" y="670117"/>
                          <a:pt x="125179" y="652384"/>
                          <a:pt x="153996" y="634096"/>
                        </a:cubicBezTo>
                        <a:cubicBezTo>
                          <a:pt x="182813" y="615808"/>
                          <a:pt x="211632" y="596411"/>
                          <a:pt x="240449" y="574244"/>
                        </a:cubicBezTo>
                        <a:cubicBezTo>
                          <a:pt x="269266" y="552077"/>
                          <a:pt x="299192" y="525476"/>
                          <a:pt x="326901" y="501092"/>
                        </a:cubicBezTo>
                        <a:cubicBezTo>
                          <a:pt x="354610" y="476708"/>
                          <a:pt x="381211" y="454541"/>
                          <a:pt x="406703" y="427940"/>
                        </a:cubicBezTo>
                        <a:cubicBezTo>
                          <a:pt x="432195" y="401339"/>
                          <a:pt x="457134" y="370305"/>
                          <a:pt x="479855" y="341488"/>
                        </a:cubicBezTo>
                        <a:cubicBezTo>
                          <a:pt x="502576" y="312671"/>
                          <a:pt x="520865" y="287733"/>
                          <a:pt x="543032" y="255036"/>
                        </a:cubicBezTo>
                        <a:cubicBezTo>
                          <a:pt x="565199" y="222339"/>
                          <a:pt x="595125" y="176896"/>
                          <a:pt x="612859" y="145308"/>
                        </a:cubicBezTo>
                        <a:cubicBezTo>
                          <a:pt x="630593" y="113720"/>
                          <a:pt x="641122" y="88781"/>
                          <a:pt x="649435" y="65505"/>
                        </a:cubicBezTo>
                        <a:cubicBezTo>
                          <a:pt x="657748" y="42229"/>
                          <a:pt x="666614" y="-18730"/>
                          <a:pt x="662735" y="5654"/>
                        </a:cubicBezTo>
                        <a:cubicBezTo>
                          <a:pt x="658856" y="30038"/>
                          <a:pt x="640014" y="159716"/>
                          <a:pt x="626159" y="211809"/>
                        </a:cubicBezTo>
                        <a:cubicBezTo>
                          <a:pt x="612305" y="263902"/>
                          <a:pt x="602329" y="281636"/>
                          <a:pt x="579608" y="318212"/>
                        </a:cubicBezTo>
                        <a:cubicBezTo>
                          <a:pt x="556887" y="354788"/>
                          <a:pt x="526961" y="391364"/>
                          <a:pt x="489831" y="431265"/>
                        </a:cubicBezTo>
                        <a:cubicBezTo>
                          <a:pt x="452701" y="471166"/>
                          <a:pt x="400607" y="521597"/>
                          <a:pt x="356827" y="557619"/>
                        </a:cubicBezTo>
                        <a:cubicBezTo>
                          <a:pt x="313047" y="593641"/>
                          <a:pt x="266495" y="625229"/>
                          <a:pt x="227148" y="647396"/>
                        </a:cubicBezTo>
                        <a:cubicBezTo>
                          <a:pt x="187801" y="669563"/>
                          <a:pt x="163418" y="677876"/>
                          <a:pt x="120746" y="690622"/>
                        </a:cubicBezTo>
                        <a:cubicBezTo>
                          <a:pt x="78074" y="703368"/>
                          <a:pt x="9909" y="718331"/>
                          <a:pt x="1042" y="717223"/>
                        </a:cubicBezTo>
                        <a:close/>
                      </a:path>
                    </a:pathLst>
                  </a:custGeom>
                  <a:noFill/>
                  <a:ln>
                    <a:solidFill>
                      <a:schemeClr val="accent4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52" name="Freihandform 35" hidden="0"/>
                  <p:cNvSpPr/>
                  <p:nvPr isPhoto="0" userDrawn="0"/>
                </p:nvSpPr>
                <p:spPr bwMode="auto">
                  <a:xfrm rot="1314704" flipH="1" flipV="1">
                    <a:off x="2733226" y="3946885"/>
                    <a:ext cx="244460" cy="475930"/>
                  </a:xfrm>
                  <a:custGeom>
                    <a:avLst/>
                    <a:gdLst>
                      <a:gd name="connsiteX0" fmla="*/ 1042 w 663673"/>
                      <a:gd name="connsiteY0" fmla="*/ 717223 h 717281"/>
                      <a:gd name="connsiteX1" fmla="*/ 67544 w 663673"/>
                      <a:gd name="connsiteY1" fmla="*/ 683972 h 717281"/>
                      <a:gd name="connsiteX2" fmla="*/ 153996 w 663673"/>
                      <a:gd name="connsiteY2" fmla="*/ 634096 h 717281"/>
                      <a:gd name="connsiteX3" fmla="*/ 240449 w 663673"/>
                      <a:gd name="connsiteY3" fmla="*/ 574244 h 717281"/>
                      <a:gd name="connsiteX4" fmla="*/ 326901 w 663673"/>
                      <a:gd name="connsiteY4" fmla="*/ 501092 h 717281"/>
                      <a:gd name="connsiteX5" fmla="*/ 406703 w 663673"/>
                      <a:gd name="connsiteY5" fmla="*/ 427940 h 717281"/>
                      <a:gd name="connsiteX6" fmla="*/ 479855 w 663673"/>
                      <a:gd name="connsiteY6" fmla="*/ 341488 h 717281"/>
                      <a:gd name="connsiteX7" fmla="*/ 543032 w 663673"/>
                      <a:gd name="connsiteY7" fmla="*/ 255036 h 717281"/>
                      <a:gd name="connsiteX8" fmla="*/ 612859 w 663673"/>
                      <a:gd name="connsiteY8" fmla="*/ 145308 h 717281"/>
                      <a:gd name="connsiteX9" fmla="*/ 649435 w 663673"/>
                      <a:gd name="connsiteY9" fmla="*/ 65505 h 717281"/>
                      <a:gd name="connsiteX10" fmla="*/ 662735 w 663673"/>
                      <a:gd name="connsiteY10" fmla="*/ 5654 h 717281"/>
                      <a:gd name="connsiteX11" fmla="*/ 626159 w 663673"/>
                      <a:gd name="connsiteY11" fmla="*/ 211809 h 717281"/>
                      <a:gd name="connsiteX12" fmla="*/ 579608 w 663673"/>
                      <a:gd name="connsiteY12" fmla="*/ 318212 h 717281"/>
                      <a:gd name="connsiteX13" fmla="*/ 489831 w 663673"/>
                      <a:gd name="connsiteY13" fmla="*/ 431265 h 717281"/>
                      <a:gd name="connsiteX14" fmla="*/ 356827 w 663673"/>
                      <a:gd name="connsiteY14" fmla="*/ 557619 h 717281"/>
                      <a:gd name="connsiteX15" fmla="*/ 227148 w 663673"/>
                      <a:gd name="connsiteY15" fmla="*/ 647396 h 717281"/>
                      <a:gd name="connsiteX16" fmla="*/ 120746 w 663673"/>
                      <a:gd name="connsiteY16" fmla="*/ 690622 h 717281"/>
                      <a:gd name="connsiteX17" fmla="*/ 1042 w 663673"/>
                      <a:gd name="connsiteY17" fmla="*/ 717223 h 7172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63673" h="717281" fill="norm" stroke="1" extrusionOk="0">
                        <a:moveTo>
                          <a:pt x="1042" y="717223"/>
                        </a:moveTo>
                        <a:cubicBezTo>
                          <a:pt x="-7825" y="716115"/>
                          <a:pt x="42052" y="697826"/>
                          <a:pt x="67544" y="683972"/>
                        </a:cubicBezTo>
                        <a:cubicBezTo>
                          <a:pt x="93036" y="670117"/>
                          <a:pt x="125179" y="652384"/>
                          <a:pt x="153996" y="634096"/>
                        </a:cubicBezTo>
                        <a:cubicBezTo>
                          <a:pt x="182813" y="615808"/>
                          <a:pt x="211632" y="596411"/>
                          <a:pt x="240449" y="574244"/>
                        </a:cubicBezTo>
                        <a:cubicBezTo>
                          <a:pt x="269266" y="552077"/>
                          <a:pt x="299192" y="525476"/>
                          <a:pt x="326901" y="501092"/>
                        </a:cubicBezTo>
                        <a:cubicBezTo>
                          <a:pt x="354610" y="476708"/>
                          <a:pt x="381211" y="454541"/>
                          <a:pt x="406703" y="427940"/>
                        </a:cubicBezTo>
                        <a:cubicBezTo>
                          <a:pt x="432195" y="401339"/>
                          <a:pt x="457134" y="370305"/>
                          <a:pt x="479855" y="341488"/>
                        </a:cubicBezTo>
                        <a:cubicBezTo>
                          <a:pt x="502576" y="312671"/>
                          <a:pt x="520865" y="287733"/>
                          <a:pt x="543032" y="255036"/>
                        </a:cubicBezTo>
                        <a:cubicBezTo>
                          <a:pt x="565199" y="222339"/>
                          <a:pt x="595125" y="176896"/>
                          <a:pt x="612859" y="145308"/>
                        </a:cubicBezTo>
                        <a:cubicBezTo>
                          <a:pt x="630593" y="113720"/>
                          <a:pt x="641122" y="88781"/>
                          <a:pt x="649435" y="65505"/>
                        </a:cubicBezTo>
                        <a:cubicBezTo>
                          <a:pt x="657748" y="42229"/>
                          <a:pt x="666614" y="-18730"/>
                          <a:pt x="662735" y="5654"/>
                        </a:cubicBezTo>
                        <a:cubicBezTo>
                          <a:pt x="658856" y="30038"/>
                          <a:pt x="640014" y="159716"/>
                          <a:pt x="626159" y="211809"/>
                        </a:cubicBezTo>
                        <a:cubicBezTo>
                          <a:pt x="612305" y="263902"/>
                          <a:pt x="602329" y="281636"/>
                          <a:pt x="579608" y="318212"/>
                        </a:cubicBezTo>
                        <a:cubicBezTo>
                          <a:pt x="556887" y="354788"/>
                          <a:pt x="526961" y="391364"/>
                          <a:pt x="489831" y="431265"/>
                        </a:cubicBezTo>
                        <a:cubicBezTo>
                          <a:pt x="452701" y="471166"/>
                          <a:pt x="400607" y="521597"/>
                          <a:pt x="356827" y="557619"/>
                        </a:cubicBezTo>
                        <a:cubicBezTo>
                          <a:pt x="313047" y="593641"/>
                          <a:pt x="266495" y="625229"/>
                          <a:pt x="227148" y="647396"/>
                        </a:cubicBezTo>
                        <a:cubicBezTo>
                          <a:pt x="187801" y="669563"/>
                          <a:pt x="163418" y="677876"/>
                          <a:pt x="120746" y="690622"/>
                        </a:cubicBezTo>
                        <a:cubicBezTo>
                          <a:pt x="78074" y="703368"/>
                          <a:pt x="9909" y="718331"/>
                          <a:pt x="1042" y="717223"/>
                        </a:cubicBezTo>
                        <a:close/>
                      </a:path>
                    </a:pathLst>
                  </a:custGeom>
                  <a:noFill/>
                  <a:ln>
                    <a:solidFill>
                      <a:schemeClr val="accent4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53" name="Freihandform 36" hidden="0"/>
                  <p:cNvSpPr/>
                  <p:nvPr isPhoto="0" userDrawn="0"/>
                </p:nvSpPr>
                <p:spPr bwMode="auto">
                  <a:xfrm>
                    <a:off x="3140529" y="3923411"/>
                    <a:ext cx="438149" cy="191389"/>
                  </a:xfrm>
                  <a:custGeom>
                    <a:avLst/>
                    <a:gdLst>
                      <a:gd name="connsiteX0" fmla="*/ 0 w 438150"/>
                      <a:gd name="connsiteY0" fmla="*/ 3610 h 191389"/>
                      <a:gd name="connsiteX1" fmla="*/ 68035 w 438150"/>
                      <a:gd name="connsiteY1" fmla="*/ 889 h 191389"/>
                      <a:gd name="connsiteX2" fmla="*/ 144235 w 438150"/>
                      <a:gd name="connsiteY2" fmla="*/ 17218 h 191389"/>
                      <a:gd name="connsiteX3" fmla="*/ 206828 w 438150"/>
                      <a:gd name="connsiteY3" fmla="*/ 36268 h 191389"/>
                      <a:gd name="connsiteX4" fmla="*/ 261257 w 438150"/>
                      <a:gd name="connsiteY4" fmla="*/ 55318 h 191389"/>
                      <a:gd name="connsiteX5" fmla="*/ 302078 w 438150"/>
                      <a:gd name="connsiteY5" fmla="*/ 79810 h 191389"/>
                      <a:gd name="connsiteX6" fmla="*/ 334735 w 438150"/>
                      <a:gd name="connsiteY6" fmla="*/ 98860 h 191389"/>
                      <a:gd name="connsiteX7" fmla="*/ 367392 w 438150"/>
                      <a:gd name="connsiteY7" fmla="*/ 126075 h 191389"/>
                      <a:gd name="connsiteX8" fmla="*/ 405492 w 438150"/>
                      <a:gd name="connsiteY8" fmla="*/ 156010 h 191389"/>
                      <a:gd name="connsiteX9" fmla="*/ 438150 w 438150"/>
                      <a:gd name="connsiteY9" fmla="*/ 191389 h 191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38150" h="191389" fill="norm" stroke="1" extrusionOk="0">
                        <a:moveTo>
                          <a:pt x="0" y="3610"/>
                        </a:moveTo>
                        <a:cubicBezTo>
                          <a:pt x="21998" y="1115"/>
                          <a:pt x="43996" y="-1379"/>
                          <a:pt x="68035" y="889"/>
                        </a:cubicBezTo>
                        <a:cubicBezTo>
                          <a:pt x="92074" y="3157"/>
                          <a:pt x="121103" y="11322"/>
                          <a:pt x="144235" y="17218"/>
                        </a:cubicBezTo>
                        <a:cubicBezTo>
                          <a:pt x="167367" y="23114"/>
                          <a:pt x="187324" y="29918"/>
                          <a:pt x="206828" y="36268"/>
                        </a:cubicBezTo>
                        <a:cubicBezTo>
                          <a:pt x="226332" y="42618"/>
                          <a:pt x="245382" y="48061"/>
                          <a:pt x="261257" y="55318"/>
                        </a:cubicBezTo>
                        <a:cubicBezTo>
                          <a:pt x="277132" y="62575"/>
                          <a:pt x="302078" y="79810"/>
                          <a:pt x="302078" y="79810"/>
                        </a:cubicBezTo>
                        <a:cubicBezTo>
                          <a:pt x="314324" y="87067"/>
                          <a:pt x="323849" y="91149"/>
                          <a:pt x="334735" y="98860"/>
                        </a:cubicBezTo>
                        <a:cubicBezTo>
                          <a:pt x="345621" y="106571"/>
                          <a:pt x="355599" y="116550"/>
                          <a:pt x="367392" y="126075"/>
                        </a:cubicBezTo>
                        <a:cubicBezTo>
                          <a:pt x="379185" y="135600"/>
                          <a:pt x="393699" y="145124"/>
                          <a:pt x="405492" y="156010"/>
                        </a:cubicBezTo>
                        <a:cubicBezTo>
                          <a:pt x="417285" y="166896"/>
                          <a:pt x="427717" y="179142"/>
                          <a:pt x="438150" y="191389"/>
                        </a:cubicBezTo>
                      </a:path>
                    </a:pathLst>
                  </a:custGeom>
                  <a:noFill/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54" name="Freihandform 37" hidden="0"/>
                  <p:cNvSpPr/>
                  <p:nvPr isPhoto="0" userDrawn="0"/>
                </p:nvSpPr>
                <p:spPr bwMode="auto">
                  <a:xfrm rot="12454672">
                    <a:off x="2510509" y="4704585"/>
                    <a:ext cx="438149" cy="191389"/>
                  </a:xfrm>
                  <a:custGeom>
                    <a:avLst/>
                    <a:gdLst>
                      <a:gd name="connsiteX0" fmla="*/ 0 w 438150"/>
                      <a:gd name="connsiteY0" fmla="*/ 3610 h 191389"/>
                      <a:gd name="connsiteX1" fmla="*/ 68035 w 438150"/>
                      <a:gd name="connsiteY1" fmla="*/ 889 h 191389"/>
                      <a:gd name="connsiteX2" fmla="*/ 144235 w 438150"/>
                      <a:gd name="connsiteY2" fmla="*/ 17218 h 191389"/>
                      <a:gd name="connsiteX3" fmla="*/ 206828 w 438150"/>
                      <a:gd name="connsiteY3" fmla="*/ 36268 h 191389"/>
                      <a:gd name="connsiteX4" fmla="*/ 261257 w 438150"/>
                      <a:gd name="connsiteY4" fmla="*/ 55318 h 191389"/>
                      <a:gd name="connsiteX5" fmla="*/ 302078 w 438150"/>
                      <a:gd name="connsiteY5" fmla="*/ 79810 h 191389"/>
                      <a:gd name="connsiteX6" fmla="*/ 334735 w 438150"/>
                      <a:gd name="connsiteY6" fmla="*/ 98860 h 191389"/>
                      <a:gd name="connsiteX7" fmla="*/ 367392 w 438150"/>
                      <a:gd name="connsiteY7" fmla="*/ 126075 h 191389"/>
                      <a:gd name="connsiteX8" fmla="*/ 405492 w 438150"/>
                      <a:gd name="connsiteY8" fmla="*/ 156010 h 191389"/>
                      <a:gd name="connsiteX9" fmla="*/ 438150 w 438150"/>
                      <a:gd name="connsiteY9" fmla="*/ 191389 h 191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38150" h="191389" fill="norm" stroke="1" extrusionOk="0">
                        <a:moveTo>
                          <a:pt x="0" y="3610"/>
                        </a:moveTo>
                        <a:cubicBezTo>
                          <a:pt x="21998" y="1115"/>
                          <a:pt x="43996" y="-1379"/>
                          <a:pt x="68035" y="889"/>
                        </a:cubicBezTo>
                        <a:cubicBezTo>
                          <a:pt x="92074" y="3157"/>
                          <a:pt x="121103" y="11322"/>
                          <a:pt x="144235" y="17218"/>
                        </a:cubicBezTo>
                        <a:cubicBezTo>
                          <a:pt x="167367" y="23114"/>
                          <a:pt x="187324" y="29918"/>
                          <a:pt x="206828" y="36268"/>
                        </a:cubicBezTo>
                        <a:cubicBezTo>
                          <a:pt x="226332" y="42618"/>
                          <a:pt x="245382" y="48061"/>
                          <a:pt x="261257" y="55318"/>
                        </a:cubicBezTo>
                        <a:cubicBezTo>
                          <a:pt x="277132" y="62575"/>
                          <a:pt x="302078" y="79810"/>
                          <a:pt x="302078" y="79810"/>
                        </a:cubicBezTo>
                        <a:cubicBezTo>
                          <a:pt x="314324" y="87067"/>
                          <a:pt x="323849" y="91149"/>
                          <a:pt x="334735" y="98860"/>
                        </a:cubicBezTo>
                        <a:cubicBezTo>
                          <a:pt x="345621" y="106571"/>
                          <a:pt x="355599" y="116550"/>
                          <a:pt x="367392" y="126075"/>
                        </a:cubicBezTo>
                        <a:cubicBezTo>
                          <a:pt x="379185" y="135600"/>
                          <a:pt x="393699" y="145124"/>
                          <a:pt x="405492" y="156010"/>
                        </a:cubicBezTo>
                        <a:cubicBezTo>
                          <a:pt x="417285" y="166896"/>
                          <a:pt x="427717" y="179142"/>
                          <a:pt x="438150" y="191389"/>
                        </a:cubicBezTo>
                      </a:path>
                    </a:pathLst>
                  </a:custGeom>
                  <a:noFill/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55" name="Freihandform 38" hidden="0"/>
                  <p:cNvSpPr/>
                  <p:nvPr isPhoto="0" userDrawn="0"/>
                </p:nvSpPr>
                <p:spPr bwMode="auto">
                  <a:xfrm>
                    <a:off x="2694033" y="4036944"/>
                    <a:ext cx="803347" cy="735832"/>
                  </a:xfrm>
                  <a:custGeom>
                    <a:avLst/>
                    <a:gdLst>
                      <a:gd name="connsiteX0" fmla="*/ 0 w 830381"/>
                      <a:gd name="connsiteY0" fmla="*/ 766376 h 766376"/>
                      <a:gd name="connsiteX1" fmla="*/ 111579 w 830381"/>
                      <a:gd name="connsiteY1" fmla="*/ 630305 h 766376"/>
                      <a:gd name="connsiteX2" fmla="*/ 220436 w 830381"/>
                      <a:gd name="connsiteY2" fmla="*/ 524169 h 766376"/>
                      <a:gd name="connsiteX3" fmla="*/ 389164 w 830381"/>
                      <a:gd name="connsiteY3" fmla="*/ 360884 h 766376"/>
                      <a:gd name="connsiteX4" fmla="*/ 549729 w 830381"/>
                      <a:gd name="connsiteY4" fmla="*/ 211205 h 766376"/>
                      <a:gd name="connsiteX5" fmla="*/ 677636 w 830381"/>
                      <a:gd name="connsiteY5" fmla="*/ 102348 h 766376"/>
                      <a:gd name="connsiteX6" fmla="*/ 759279 w 830381"/>
                      <a:gd name="connsiteY6" fmla="*/ 39755 h 766376"/>
                      <a:gd name="connsiteX7" fmla="*/ 830036 w 830381"/>
                      <a:gd name="connsiteY7" fmla="*/ 1655 h 766376"/>
                      <a:gd name="connsiteX8" fmla="*/ 729343 w 830381"/>
                      <a:gd name="connsiteY8" fmla="*/ 94184 h 766376"/>
                      <a:gd name="connsiteX9" fmla="*/ 606879 w 830381"/>
                      <a:gd name="connsiteY9" fmla="*/ 197598 h 766376"/>
                      <a:gd name="connsiteX10" fmla="*/ 465364 w 830381"/>
                      <a:gd name="connsiteY10" fmla="*/ 328226 h 766376"/>
                      <a:gd name="connsiteX11" fmla="*/ 340179 w 830381"/>
                      <a:gd name="connsiteY11" fmla="*/ 447969 h 766376"/>
                      <a:gd name="connsiteX12" fmla="*/ 214993 w 830381"/>
                      <a:gd name="connsiteY12" fmla="*/ 570434 h 766376"/>
                      <a:gd name="connsiteX13" fmla="*/ 106136 w 830381"/>
                      <a:gd name="connsiteY13" fmla="*/ 676569 h 766376"/>
                      <a:gd name="connsiteX14" fmla="*/ 0 w 830381"/>
                      <a:gd name="connsiteY14" fmla="*/ 766376 h 7663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830381" h="766376" fill="norm" stroke="1" extrusionOk="0">
                        <a:moveTo>
                          <a:pt x="0" y="766376"/>
                        </a:moveTo>
                        <a:cubicBezTo>
                          <a:pt x="37420" y="718524"/>
                          <a:pt x="74840" y="670673"/>
                          <a:pt x="111579" y="630305"/>
                        </a:cubicBezTo>
                        <a:cubicBezTo>
                          <a:pt x="148318" y="589937"/>
                          <a:pt x="220436" y="524169"/>
                          <a:pt x="220436" y="524169"/>
                        </a:cubicBezTo>
                        <a:lnTo>
                          <a:pt x="389164" y="360884"/>
                        </a:lnTo>
                        <a:cubicBezTo>
                          <a:pt x="444046" y="308723"/>
                          <a:pt x="501650" y="254294"/>
                          <a:pt x="549729" y="211205"/>
                        </a:cubicBezTo>
                        <a:cubicBezTo>
                          <a:pt x="597808" y="168116"/>
                          <a:pt x="642711" y="130923"/>
                          <a:pt x="677636" y="102348"/>
                        </a:cubicBezTo>
                        <a:cubicBezTo>
                          <a:pt x="712561" y="73773"/>
                          <a:pt x="733879" y="56537"/>
                          <a:pt x="759279" y="39755"/>
                        </a:cubicBezTo>
                        <a:cubicBezTo>
                          <a:pt x="784679" y="22973"/>
                          <a:pt x="835025" y="-7417"/>
                          <a:pt x="830036" y="1655"/>
                        </a:cubicBezTo>
                        <a:cubicBezTo>
                          <a:pt x="825047" y="10726"/>
                          <a:pt x="766536" y="61527"/>
                          <a:pt x="729343" y="94184"/>
                        </a:cubicBezTo>
                        <a:cubicBezTo>
                          <a:pt x="692150" y="126841"/>
                          <a:pt x="650875" y="158591"/>
                          <a:pt x="606879" y="197598"/>
                        </a:cubicBezTo>
                        <a:cubicBezTo>
                          <a:pt x="562883" y="236605"/>
                          <a:pt x="509814" y="286498"/>
                          <a:pt x="465364" y="328226"/>
                        </a:cubicBezTo>
                        <a:cubicBezTo>
                          <a:pt x="420914" y="369954"/>
                          <a:pt x="381907" y="407601"/>
                          <a:pt x="340179" y="447969"/>
                        </a:cubicBezTo>
                        <a:cubicBezTo>
                          <a:pt x="298451" y="488337"/>
                          <a:pt x="214993" y="570434"/>
                          <a:pt x="214993" y="570434"/>
                        </a:cubicBezTo>
                        <a:lnTo>
                          <a:pt x="106136" y="676569"/>
                        </a:lnTo>
                        <a:lnTo>
                          <a:pt x="0" y="766376"/>
                        </a:lnTo>
                        <a:close/>
                      </a:path>
                    </a:pathLst>
                  </a:custGeom>
                  <a:noFill/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56" name="Gruppieren 18" hidden="0"/>
                <p:cNvGrpSpPr/>
                <p:nvPr isPhoto="0" userDrawn="0"/>
              </p:nvGrpSpPr>
              <p:grpSpPr bwMode="auto">
                <a:xfrm>
                  <a:off x="4951085" y="4111561"/>
                  <a:ext cx="566810" cy="1132142"/>
                  <a:chOff x="4951085" y="4111561"/>
                  <a:chExt cx="566810" cy="1132142"/>
                </a:xfrm>
              </p:grpSpPr>
              <p:pic>
                <p:nvPicPr>
                  <p:cNvPr id="57" name="Grafik 29" hidden="0"/>
                  <p:cNvPicPr>
                    <a:picLocks noChangeAspect="1"/>
                  </p:cNvPicPr>
                  <p:nvPr isPhoto="0" userDrawn="0"/>
                </p:nvPicPr>
                <p:blipFill>
                  <a:blip r:embed="rId3"/>
                  <a:stretch/>
                </p:blipFill>
                <p:spPr bwMode="auto">
                  <a:xfrm>
                    <a:off x="5297589" y="5026922"/>
                    <a:ext cx="220306" cy="216780"/>
                  </a:xfrm>
                  <a:prstGeom prst="rect">
                    <a:avLst/>
                  </a:prstGeom>
                </p:spPr>
              </p:pic>
              <p:sp>
                <p:nvSpPr>
                  <p:cNvPr id="58" name="Ellipse 30" hidden="0"/>
                  <p:cNvSpPr/>
                  <p:nvPr isPhoto="0" userDrawn="0"/>
                </p:nvSpPr>
                <p:spPr bwMode="auto">
                  <a:xfrm>
                    <a:off x="5295591" y="5022461"/>
                    <a:ext cx="220306" cy="216780"/>
                  </a:xfrm>
                  <a:prstGeom prst="ellipse">
                    <a:avLst/>
                  </a:prstGeom>
                  <a:noFill/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59" name="Freihandform 31" hidden="0"/>
                  <p:cNvSpPr/>
                  <p:nvPr isPhoto="0" userDrawn="0"/>
                </p:nvSpPr>
                <p:spPr bwMode="auto">
                  <a:xfrm>
                    <a:off x="4951085" y="4111561"/>
                    <a:ext cx="163122" cy="12429"/>
                  </a:xfrm>
                  <a:custGeom>
                    <a:avLst/>
                    <a:gdLst>
                      <a:gd name="connsiteX0" fmla="*/ 0 w 163122"/>
                      <a:gd name="connsiteY0" fmla="*/ 12429 h 12429"/>
                      <a:gd name="connsiteX1" fmla="*/ 52843 w 163122"/>
                      <a:gd name="connsiteY1" fmla="*/ 942 h 12429"/>
                      <a:gd name="connsiteX2" fmla="*/ 73520 w 163122"/>
                      <a:gd name="connsiteY2" fmla="*/ 942 h 12429"/>
                      <a:gd name="connsiteX3" fmla="*/ 103387 w 163122"/>
                      <a:gd name="connsiteY3" fmla="*/ 3239 h 12429"/>
                      <a:gd name="connsiteX4" fmla="*/ 130957 w 163122"/>
                      <a:gd name="connsiteY4" fmla="*/ 7834 h 12429"/>
                      <a:gd name="connsiteX5" fmla="*/ 163122 w 163122"/>
                      <a:gd name="connsiteY5" fmla="*/ 10131 h 12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63122" h="12429" fill="norm" stroke="1" extrusionOk="0">
                        <a:moveTo>
                          <a:pt x="0" y="12429"/>
                        </a:moveTo>
                        <a:cubicBezTo>
                          <a:pt x="20295" y="7642"/>
                          <a:pt x="40590" y="2856"/>
                          <a:pt x="52843" y="942"/>
                        </a:cubicBezTo>
                        <a:cubicBezTo>
                          <a:pt x="65096" y="-972"/>
                          <a:pt x="65096" y="559"/>
                          <a:pt x="73520" y="942"/>
                        </a:cubicBezTo>
                        <a:cubicBezTo>
                          <a:pt x="81944" y="1325"/>
                          <a:pt x="93814" y="2090"/>
                          <a:pt x="103387" y="3239"/>
                        </a:cubicBezTo>
                        <a:cubicBezTo>
                          <a:pt x="112960" y="4388"/>
                          <a:pt x="121001" y="6685"/>
                          <a:pt x="130957" y="7834"/>
                        </a:cubicBezTo>
                        <a:cubicBezTo>
                          <a:pt x="140913" y="8983"/>
                          <a:pt x="163122" y="10131"/>
                          <a:pt x="163122" y="10131"/>
                        </a:cubicBezTo>
                      </a:path>
                    </a:pathLst>
                  </a:custGeom>
                  <a:noFill/>
                  <a:ln w="19050">
                    <a:solidFill>
                      <a:srgbClr val="2D76B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60" name="Freihandform 32" hidden="0"/>
                  <p:cNvSpPr/>
                  <p:nvPr isPhoto="0" userDrawn="0"/>
                </p:nvSpPr>
                <p:spPr bwMode="auto">
                  <a:xfrm rot="10800000">
                    <a:off x="4955519" y="4888393"/>
                    <a:ext cx="163122" cy="12429"/>
                  </a:xfrm>
                  <a:custGeom>
                    <a:avLst/>
                    <a:gdLst>
                      <a:gd name="connsiteX0" fmla="*/ 0 w 163122"/>
                      <a:gd name="connsiteY0" fmla="*/ 12429 h 12429"/>
                      <a:gd name="connsiteX1" fmla="*/ 52843 w 163122"/>
                      <a:gd name="connsiteY1" fmla="*/ 942 h 12429"/>
                      <a:gd name="connsiteX2" fmla="*/ 73520 w 163122"/>
                      <a:gd name="connsiteY2" fmla="*/ 942 h 12429"/>
                      <a:gd name="connsiteX3" fmla="*/ 103387 w 163122"/>
                      <a:gd name="connsiteY3" fmla="*/ 3239 h 12429"/>
                      <a:gd name="connsiteX4" fmla="*/ 130957 w 163122"/>
                      <a:gd name="connsiteY4" fmla="*/ 7834 h 12429"/>
                      <a:gd name="connsiteX5" fmla="*/ 163122 w 163122"/>
                      <a:gd name="connsiteY5" fmla="*/ 10131 h 12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63122" h="12429" fill="norm" stroke="1" extrusionOk="0">
                        <a:moveTo>
                          <a:pt x="0" y="12429"/>
                        </a:moveTo>
                        <a:cubicBezTo>
                          <a:pt x="20295" y="7642"/>
                          <a:pt x="40590" y="2856"/>
                          <a:pt x="52843" y="942"/>
                        </a:cubicBezTo>
                        <a:cubicBezTo>
                          <a:pt x="65096" y="-972"/>
                          <a:pt x="65096" y="559"/>
                          <a:pt x="73520" y="942"/>
                        </a:cubicBezTo>
                        <a:cubicBezTo>
                          <a:pt x="81944" y="1325"/>
                          <a:pt x="93814" y="2090"/>
                          <a:pt x="103387" y="3239"/>
                        </a:cubicBezTo>
                        <a:cubicBezTo>
                          <a:pt x="112960" y="4388"/>
                          <a:pt x="121001" y="6685"/>
                          <a:pt x="130957" y="7834"/>
                        </a:cubicBezTo>
                        <a:cubicBezTo>
                          <a:pt x="140913" y="8983"/>
                          <a:pt x="163122" y="10131"/>
                          <a:pt x="163122" y="10131"/>
                        </a:cubicBezTo>
                      </a:path>
                    </a:pathLst>
                  </a:custGeom>
                  <a:noFill/>
                  <a:ln w="19050">
                    <a:solidFill>
                      <a:srgbClr val="2D76B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61" name="Gruppieren 19" hidden="0"/>
                <p:cNvGrpSpPr/>
                <p:nvPr isPhoto="0" userDrawn="0"/>
              </p:nvGrpSpPr>
              <p:grpSpPr bwMode="auto">
                <a:xfrm>
                  <a:off x="455763" y="3589565"/>
                  <a:ext cx="1539044" cy="1567007"/>
                  <a:chOff x="455763" y="3589565"/>
                  <a:chExt cx="1539044" cy="1567007"/>
                </a:xfrm>
              </p:grpSpPr>
              <p:sp>
                <p:nvSpPr>
                  <p:cNvPr id="62" name="Ellipse 20" hidden="0"/>
                  <p:cNvSpPr/>
                  <p:nvPr isPhoto="0" userDrawn="0"/>
                </p:nvSpPr>
                <p:spPr bwMode="auto">
                  <a:xfrm>
                    <a:off x="1734948" y="5049311"/>
                    <a:ext cx="112623" cy="107261"/>
                  </a:xfrm>
                  <a:prstGeom prst="ellipse">
                    <a:avLst/>
                  </a:prstGeom>
                  <a:noFill/>
                  <a:ln w="63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63" name="Freihandform 21" hidden="0"/>
                  <p:cNvSpPr/>
                  <p:nvPr isPhoto="0" userDrawn="0"/>
                </p:nvSpPr>
                <p:spPr bwMode="auto">
                  <a:xfrm>
                    <a:off x="734786" y="3807279"/>
                    <a:ext cx="1000162" cy="1028700"/>
                  </a:xfrm>
                  <a:custGeom>
                    <a:avLst/>
                    <a:gdLst>
                      <a:gd name="connsiteX0" fmla="*/ 0 w 830381"/>
                      <a:gd name="connsiteY0" fmla="*/ 766376 h 766376"/>
                      <a:gd name="connsiteX1" fmla="*/ 111579 w 830381"/>
                      <a:gd name="connsiteY1" fmla="*/ 630305 h 766376"/>
                      <a:gd name="connsiteX2" fmla="*/ 220436 w 830381"/>
                      <a:gd name="connsiteY2" fmla="*/ 524169 h 766376"/>
                      <a:gd name="connsiteX3" fmla="*/ 389164 w 830381"/>
                      <a:gd name="connsiteY3" fmla="*/ 360884 h 766376"/>
                      <a:gd name="connsiteX4" fmla="*/ 549729 w 830381"/>
                      <a:gd name="connsiteY4" fmla="*/ 211205 h 766376"/>
                      <a:gd name="connsiteX5" fmla="*/ 677636 w 830381"/>
                      <a:gd name="connsiteY5" fmla="*/ 102348 h 766376"/>
                      <a:gd name="connsiteX6" fmla="*/ 759279 w 830381"/>
                      <a:gd name="connsiteY6" fmla="*/ 39755 h 766376"/>
                      <a:gd name="connsiteX7" fmla="*/ 830036 w 830381"/>
                      <a:gd name="connsiteY7" fmla="*/ 1655 h 766376"/>
                      <a:gd name="connsiteX8" fmla="*/ 729343 w 830381"/>
                      <a:gd name="connsiteY8" fmla="*/ 94184 h 766376"/>
                      <a:gd name="connsiteX9" fmla="*/ 606879 w 830381"/>
                      <a:gd name="connsiteY9" fmla="*/ 197598 h 766376"/>
                      <a:gd name="connsiteX10" fmla="*/ 465364 w 830381"/>
                      <a:gd name="connsiteY10" fmla="*/ 328226 h 766376"/>
                      <a:gd name="connsiteX11" fmla="*/ 340179 w 830381"/>
                      <a:gd name="connsiteY11" fmla="*/ 447969 h 766376"/>
                      <a:gd name="connsiteX12" fmla="*/ 214993 w 830381"/>
                      <a:gd name="connsiteY12" fmla="*/ 570434 h 766376"/>
                      <a:gd name="connsiteX13" fmla="*/ 106136 w 830381"/>
                      <a:gd name="connsiteY13" fmla="*/ 676569 h 766376"/>
                      <a:gd name="connsiteX14" fmla="*/ 0 w 830381"/>
                      <a:gd name="connsiteY14" fmla="*/ 766376 h 7663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830381" h="766376" fill="norm" stroke="1" extrusionOk="0">
                        <a:moveTo>
                          <a:pt x="0" y="766376"/>
                        </a:moveTo>
                        <a:cubicBezTo>
                          <a:pt x="37420" y="718524"/>
                          <a:pt x="74840" y="670673"/>
                          <a:pt x="111579" y="630305"/>
                        </a:cubicBezTo>
                        <a:cubicBezTo>
                          <a:pt x="148318" y="589937"/>
                          <a:pt x="220436" y="524169"/>
                          <a:pt x="220436" y="524169"/>
                        </a:cubicBezTo>
                        <a:lnTo>
                          <a:pt x="389164" y="360884"/>
                        </a:lnTo>
                        <a:cubicBezTo>
                          <a:pt x="444046" y="308723"/>
                          <a:pt x="501650" y="254294"/>
                          <a:pt x="549729" y="211205"/>
                        </a:cubicBezTo>
                        <a:cubicBezTo>
                          <a:pt x="597808" y="168116"/>
                          <a:pt x="642711" y="130923"/>
                          <a:pt x="677636" y="102348"/>
                        </a:cubicBezTo>
                        <a:cubicBezTo>
                          <a:pt x="712561" y="73773"/>
                          <a:pt x="733879" y="56537"/>
                          <a:pt x="759279" y="39755"/>
                        </a:cubicBezTo>
                        <a:cubicBezTo>
                          <a:pt x="784679" y="22973"/>
                          <a:pt x="835025" y="-7417"/>
                          <a:pt x="830036" y="1655"/>
                        </a:cubicBezTo>
                        <a:cubicBezTo>
                          <a:pt x="825047" y="10726"/>
                          <a:pt x="766536" y="61527"/>
                          <a:pt x="729343" y="94184"/>
                        </a:cubicBezTo>
                        <a:cubicBezTo>
                          <a:pt x="692150" y="126841"/>
                          <a:pt x="650875" y="158591"/>
                          <a:pt x="606879" y="197598"/>
                        </a:cubicBezTo>
                        <a:cubicBezTo>
                          <a:pt x="562883" y="236605"/>
                          <a:pt x="509814" y="286498"/>
                          <a:pt x="465364" y="328226"/>
                        </a:cubicBezTo>
                        <a:cubicBezTo>
                          <a:pt x="420914" y="369954"/>
                          <a:pt x="381907" y="407601"/>
                          <a:pt x="340179" y="447969"/>
                        </a:cubicBezTo>
                        <a:cubicBezTo>
                          <a:pt x="298451" y="488337"/>
                          <a:pt x="214993" y="570434"/>
                          <a:pt x="214993" y="570434"/>
                        </a:cubicBezTo>
                        <a:lnTo>
                          <a:pt x="106136" y="676569"/>
                        </a:lnTo>
                        <a:lnTo>
                          <a:pt x="0" y="766376"/>
                        </a:lnTo>
                        <a:close/>
                      </a:path>
                    </a:pathLst>
                  </a:custGeom>
                  <a:noFill/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64" name="Freihandform 22" hidden="0"/>
                  <p:cNvSpPr/>
                  <p:nvPr isPhoto="0" userDrawn="0"/>
                </p:nvSpPr>
                <p:spPr bwMode="auto">
                  <a:xfrm rot="1058832" flipH="1" flipV="1">
                    <a:off x="670387" y="3680188"/>
                    <a:ext cx="244460" cy="475930"/>
                  </a:xfrm>
                  <a:custGeom>
                    <a:avLst/>
                    <a:gdLst>
                      <a:gd name="connsiteX0" fmla="*/ 1042 w 663673"/>
                      <a:gd name="connsiteY0" fmla="*/ 717223 h 717281"/>
                      <a:gd name="connsiteX1" fmla="*/ 67544 w 663673"/>
                      <a:gd name="connsiteY1" fmla="*/ 683972 h 717281"/>
                      <a:gd name="connsiteX2" fmla="*/ 153996 w 663673"/>
                      <a:gd name="connsiteY2" fmla="*/ 634096 h 717281"/>
                      <a:gd name="connsiteX3" fmla="*/ 240449 w 663673"/>
                      <a:gd name="connsiteY3" fmla="*/ 574244 h 717281"/>
                      <a:gd name="connsiteX4" fmla="*/ 326901 w 663673"/>
                      <a:gd name="connsiteY4" fmla="*/ 501092 h 717281"/>
                      <a:gd name="connsiteX5" fmla="*/ 406703 w 663673"/>
                      <a:gd name="connsiteY5" fmla="*/ 427940 h 717281"/>
                      <a:gd name="connsiteX6" fmla="*/ 479855 w 663673"/>
                      <a:gd name="connsiteY6" fmla="*/ 341488 h 717281"/>
                      <a:gd name="connsiteX7" fmla="*/ 543032 w 663673"/>
                      <a:gd name="connsiteY7" fmla="*/ 255036 h 717281"/>
                      <a:gd name="connsiteX8" fmla="*/ 612859 w 663673"/>
                      <a:gd name="connsiteY8" fmla="*/ 145308 h 717281"/>
                      <a:gd name="connsiteX9" fmla="*/ 649435 w 663673"/>
                      <a:gd name="connsiteY9" fmla="*/ 65505 h 717281"/>
                      <a:gd name="connsiteX10" fmla="*/ 662735 w 663673"/>
                      <a:gd name="connsiteY10" fmla="*/ 5654 h 717281"/>
                      <a:gd name="connsiteX11" fmla="*/ 626159 w 663673"/>
                      <a:gd name="connsiteY11" fmla="*/ 211809 h 717281"/>
                      <a:gd name="connsiteX12" fmla="*/ 579608 w 663673"/>
                      <a:gd name="connsiteY12" fmla="*/ 318212 h 717281"/>
                      <a:gd name="connsiteX13" fmla="*/ 489831 w 663673"/>
                      <a:gd name="connsiteY13" fmla="*/ 431265 h 717281"/>
                      <a:gd name="connsiteX14" fmla="*/ 356827 w 663673"/>
                      <a:gd name="connsiteY14" fmla="*/ 557619 h 717281"/>
                      <a:gd name="connsiteX15" fmla="*/ 227148 w 663673"/>
                      <a:gd name="connsiteY15" fmla="*/ 647396 h 717281"/>
                      <a:gd name="connsiteX16" fmla="*/ 120746 w 663673"/>
                      <a:gd name="connsiteY16" fmla="*/ 690622 h 717281"/>
                      <a:gd name="connsiteX17" fmla="*/ 1042 w 663673"/>
                      <a:gd name="connsiteY17" fmla="*/ 717223 h 7172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63673" h="717281" fill="norm" stroke="1" extrusionOk="0">
                        <a:moveTo>
                          <a:pt x="1042" y="717223"/>
                        </a:moveTo>
                        <a:cubicBezTo>
                          <a:pt x="-7825" y="716115"/>
                          <a:pt x="42052" y="697826"/>
                          <a:pt x="67544" y="683972"/>
                        </a:cubicBezTo>
                        <a:cubicBezTo>
                          <a:pt x="93036" y="670117"/>
                          <a:pt x="125179" y="652384"/>
                          <a:pt x="153996" y="634096"/>
                        </a:cubicBezTo>
                        <a:cubicBezTo>
                          <a:pt x="182813" y="615808"/>
                          <a:pt x="211632" y="596411"/>
                          <a:pt x="240449" y="574244"/>
                        </a:cubicBezTo>
                        <a:cubicBezTo>
                          <a:pt x="269266" y="552077"/>
                          <a:pt x="299192" y="525476"/>
                          <a:pt x="326901" y="501092"/>
                        </a:cubicBezTo>
                        <a:cubicBezTo>
                          <a:pt x="354610" y="476708"/>
                          <a:pt x="381211" y="454541"/>
                          <a:pt x="406703" y="427940"/>
                        </a:cubicBezTo>
                        <a:cubicBezTo>
                          <a:pt x="432195" y="401339"/>
                          <a:pt x="457134" y="370305"/>
                          <a:pt x="479855" y="341488"/>
                        </a:cubicBezTo>
                        <a:cubicBezTo>
                          <a:pt x="502576" y="312671"/>
                          <a:pt x="520865" y="287733"/>
                          <a:pt x="543032" y="255036"/>
                        </a:cubicBezTo>
                        <a:cubicBezTo>
                          <a:pt x="565199" y="222339"/>
                          <a:pt x="595125" y="176896"/>
                          <a:pt x="612859" y="145308"/>
                        </a:cubicBezTo>
                        <a:cubicBezTo>
                          <a:pt x="630593" y="113720"/>
                          <a:pt x="641122" y="88781"/>
                          <a:pt x="649435" y="65505"/>
                        </a:cubicBezTo>
                        <a:cubicBezTo>
                          <a:pt x="657748" y="42229"/>
                          <a:pt x="666614" y="-18730"/>
                          <a:pt x="662735" y="5654"/>
                        </a:cubicBezTo>
                        <a:cubicBezTo>
                          <a:pt x="658856" y="30038"/>
                          <a:pt x="640014" y="159716"/>
                          <a:pt x="626159" y="211809"/>
                        </a:cubicBezTo>
                        <a:cubicBezTo>
                          <a:pt x="612305" y="263902"/>
                          <a:pt x="602329" y="281636"/>
                          <a:pt x="579608" y="318212"/>
                        </a:cubicBezTo>
                        <a:cubicBezTo>
                          <a:pt x="556887" y="354788"/>
                          <a:pt x="526961" y="391364"/>
                          <a:pt x="489831" y="431265"/>
                        </a:cubicBezTo>
                        <a:cubicBezTo>
                          <a:pt x="452701" y="471166"/>
                          <a:pt x="400607" y="521597"/>
                          <a:pt x="356827" y="557619"/>
                        </a:cubicBezTo>
                        <a:cubicBezTo>
                          <a:pt x="313047" y="593641"/>
                          <a:pt x="266495" y="625229"/>
                          <a:pt x="227148" y="647396"/>
                        </a:cubicBezTo>
                        <a:cubicBezTo>
                          <a:pt x="187801" y="669563"/>
                          <a:pt x="163418" y="677876"/>
                          <a:pt x="120746" y="690622"/>
                        </a:cubicBezTo>
                        <a:cubicBezTo>
                          <a:pt x="78074" y="703368"/>
                          <a:pt x="9909" y="718331"/>
                          <a:pt x="1042" y="717223"/>
                        </a:cubicBezTo>
                        <a:close/>
                      </a:path>
                    </a:pathLst>
                  </a:custGeom>
                  <a:noFill/>
                  <a:ln>
                    <a:solidFill>
                      <a:schemeClr val="accent4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65" name="Freihandform 23" hidden="0"/>
                  <p:cNvSpPr/>
                  <p:nvPr isPhoto="0" userDrawn="0"/>
                </p:nvSpPr>
                <p:spPr bwMode="auto">
                  <a:xfrm rot="11860368" flipH="1" flipV="1">
                    <a:off x="1548409" y="4509604"/>
                    <a:ext cx="244460" cy="475930"/>
                  </a:xfrm>
                  <a:custGeom>
                    <a:avLst/>
                    <a:gdLst>
                      <a:gd name="connsiteX0" fmla="*/ 1042 w 663673"/>
                      <a:gd name="connsiteY0" fmla="*/ 717223 h 717281"/>
                      <a:gd name="connsiteX1" fmla="*/ 67544 w 663673"/>
                      <a:gd name="connsiteY1" fmla="*/ 683972 h 717281"/>
                      <a:gd name="connsiteX2" fmla="*/ 153996 w 663673"/>
                      <a:gd name="connsiteY2" fmla="*/ 634096 h 717281"/>
                      <a:gd name="connsiteX3" fmla="*/ 240449 w 663673"/>
                      <a:gd name="connsiteY3" fmla="*/ 574244 h 717281"/>
                      <a:gd name="connsiteX4" fmla="*/ 326901 w 663673"/>
                      <a:gd name="connsiteY4" fmla="*/ 501092 h 717281"/>
                      <a:gd name="connsiteX5" fmla="*/ 406703 w 663673"/>
                      <a:gd name="connsiteY5" fmla="*/ 427940 h 717281"/>
                      <a:gd name="connsiteX6" fmla="*/ 479855 w 663673"/>
                      <a:gd name="connsiteY6" fmla="*/ 341488 h 717281"/>
                      <a:gd name="connsiteX7" fmla="*/ 543032 w 663673"/>
                      <a:gd name="connsiteY7" fmla="*/ 255036 h 717281"/>
                      <a:gd name="connsiteX8" fmla="*/ 612859 w 663673"/>
                      <a:gd name="connsiteY8" fmla="*/ 145308 h 717281"/>
                      <a:gd name="connsiteX9" fmla="*/ 649435 w 663673"/>
                      <a:gd name="connsiteY9" fmla="*/ 65505 h 717281"/>
                      <a:gd name="connsiteX10" fmla="*/ 662735 w 663673"/>
                      <a:gd name="connsiteY10" fmla="*/ 5654 h 717281"/>
                      <a:gd name="connsiteX11" fmla="*/ 626159 w 663673"/>
                      <a:gd name="connsiteY11" fmla="*/ 211809 h 717281"/>
                      <a:gd name="connsiteX12" fmla="*/ 579608 w 663673"/>
                      <a:gd name="connsiteY12" fmla="*/ 318212 h 717281"/>
                      <a:gd name="connsiteX13" fmla="*/ 489831 w 663673"/>
                      <a:gd name="connsiteY13" fmla="*/ 431265 h 717281"/>
                      <a:gd name="connsiteX14" fmla="*/ 356827 w 663673"/>
                      <a:gd name="connsiteY14" fmla="*/ 557619 h 717281"/>
                      <a:gd name="connsiteX15" fmla="*/ 227148 w 663673"/>
                      <a:gd name="connsiteY15" fmla="*/ 647396 h 717281"/>
                      <a:gd name="connsiteX16" fmla="*/ 120746 w 663673"/>
                      <a:gd name="connsiteY16" fmla="*/ 690622 h 717281"/>
                      <a:gd name="connsiteX17" fmla="*/ 1042 w 663673"/>
                      <a:gd name="connsiteY17" fmla="*/ 717223 h 7172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63673" h="717281" fill="norm" stroke="1" extrusionOk="0">
                        <a:moveTo>
                          <a:pt x="1042" y="717223"/>
                        </a:moveTo>
                        <a:cubicBezTo>
                          <a:pt x="-7825" y="716115"/>
                          <a:pt x="42052" y="697826"/>
                          <a:pt x="67544" y="683972"/>
                        </a:cubicBezTo>
                        <a:cubicBezTo>
                          <a:pt x="93036" y="670117"/>
                          <a:pt x="125179" y="652384"/>
                          <a:pt x="153996" y="634096"/>
                        </a:cubicBezTo>
                        <a:cubicBezTo>
                          <a:pt x="182813" y="615808"/>
                          <a:pt x="211632" y="596411"/>
                          <a:pt x="240449" y="574244"/>
                        </a:cubicBezTo>
                        <a:cubicBezTo>
                          <a:pt x="269266" y="552077"/>
                          <a:pt x="299192" y="525476"/>
                          <a:pt x="326901" y="501092"/>
                        </a:cubicBezTo>
                        <a:cubicBezTo>
                          <a:pt x="354610" y="476708"/>
                          <a:pt x="381211" y="454541"/>
                          <a:pt x="406703" y="427940"/>
                        </a:cubicBezTo>
                        <a:cubicBezTo>
                          <a:pt x="432195" y="401339"/>
                          <a:pt x="457134" y="370305"/>
                          <a:pt x="479855" y="341488"/>
                        </a:cubicBezTo>
                        <a:cubicBezTo>
                          <a:pt x="502576" y="312671"/>
                          <a:pt x="520865" y="287733"/>
                          <a:pt x="543032" y="255036"/>
                        </a:cubicBezTo>
                        <a:cubicBezTo>
                          <a:pt x="565199" y="222339"/>
                          <a:pt x="595125" y="176896"/>
                          <a:pt x="612859" y="145308"/>
                        </a:cubicBezTo>
                        <a:cubicBezTo>
                          <a:pt x="630593" y="113720"/>
                          <a:pt x="641122" y="88781"/>
                          <a:pt x="649435" y="65505"/>
                        </a:cubicBezTo>
                        <a:cubicBezTo>
                          <a:pt x="657748" y="42229"/>
                          <a:pt x="666614" y="-18730"/>
                          <a:pt x="662735" y="5654"/>
                        </a:cubicBezTo>
                        <a:cubicBezTo>
                          <a:pt x="658856" y="30038"/>
                          <a:pt x="640014" y="159716"/>
                          <a:pt x="626159" y="211809"/>
                        </a:cubicBezTo>
                        <a:cubicBezTo>
                          <a:pt x="612305" y="263902"/>
                          <a:pt x="602329" y="281636"/>
                          <a:pt x="579608" y="318212"/>
                        </a:cubicBezTo>
                        <a:cubicBezTo>
                          <a:pt x="556887" y="354788"/>
                          <a:pt x="526961" y="391364"/>
                          <a:pt x="489831" y="431265"/>
                        </a:cubicBezTo>
                        <a:cubicBezTo>
                          <a:pt x="452701" y="471166"/>
                          <a:pt x="400607" y="521597"/>
                          <a:pt x="356827" y="557619"/>
                        </a:cubicBezTo>
                        <a:cubicBezTo>
                          <a:pt x="313047" y="593641"/>
                          <a:pt x="266495" y="625229"/>
                          <a:pt x="227148" y="647396"/>
                        </a:cubicBezTo>
                        <a:cubicBezTo>
                          <a:pt x="187801" y="669563"/>
                          <a:pt x="163418" y="677876"/>
                          <a:pt x="120746" y="690622"/>
                        </a:cubicBezTo>
                        <a:cubicBezTo>
                          <a:pt x="78074" y="703368"/>
                          <a:pt x="9909" y="718331"/>
                          <a:pt x="1042" y="717223"/>
                        </a:cubicBezTo>
                        <a:close/>
                      </a:path>
                    </a:pathLst>
                  </a:custGeom>
                  <a:noFill/>
                  <a:ln>
                    <a:solidFill>
                      <a:schemeClr val="accent4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66" name="Freihandform 24" hidden="0"/>
                  <p:cNvSpPr/>
                  <p:nvPr isPhoto="0" userDrawn="0"/>
                </p:nvSpPr>
                <p:spPr bwMode="auto">
                  <a:xfrm rot="10800000">
                    <a:off x="981236" y="4061789"/>
                    <a:ext cx="833106" cy="883046"/>
                  </a:xfrm>
                  <a:custGeom>
                    <a:avLst/>
                    <a:gdLst>
                      <a:gd name="connsiteX0" fmla="*/ 0 w 830381"/>
                      <a:gd name="connsiteY0" fmla="*/ 766376 h 766376"/>
                      <a:gd name="connsiteX1" fmla="*/ 111579 w 830381"/>
                      <a:gd name="connsiteY1" fmla="*/ 630305 h 766376"/>
                      <a:gd name="connsiteX2" fmla="*/ 220436 w 830381"/>
                      <a:gd name="connsiteY2" fmla="*/ 524169 h 766376"/>
                      <a:gd name="connsiteX3" fmla="*/ 389164 w 830381"/>
                      <a:gd name="connsiteY3" fmla="*/ 360884 h 766376"/>
                      <a:gd name="connsiteX4" fmla="*/ 549729 w 830381"/>
                      <a:gd name="connsiteY4" fmla="*/ 211205 h 766376"/>
                      <a:gd name="connsiteX5" fmla="*/ 677636 w 830381"/>
                      <a:gd name="connsiteY5" fmla="*/ 102348 h 766376"/>
                      <a:gd name="connsiteX6" fmla="*/ 759279 w 830381"/>
                      <a:gd name="connsiteY6" fmla="*/ 39755 h 766376"/>
                      <a:gd name="connsiteX7" fmla="*/ 830036 w 830381"/>
                      <a:gd name="connsiteY7" fmla="*/ 1655 h 766376"/>
                      <a:gd name="connsiteX8" fmla="*/ 729343 w 830381"/>
                      <a:gd name="connsiteY8" fmla="*/ 94184 h 766376"/>
                      <a:gd name="connsiteX9" fmla="*/ 606879 w 830381"/>
                      <a:gd name="connsiteY9" fmla="*/ 197598 h 766376"/>
                      <a:gd name="connsiteX10" fmla="*/ 465364 w 830381"/>
                      <a:gd name="connsiteY10" fmla="*/ 328226 h 766376"/>
                      <a:gd name="connsiteX11" fmla="*/ 340179 w 830381"/>
                      <a:gd name="connsiteY11" fmla="*/ 447969 h 766376"/>
                      <a:gd name="connsiteX12" fmla="*/ 214993 w 830381"/>
                      <a:gd name="connsiteY12" fmla="*/ 570434 h 766376"/>
                      <a:gd name="connsiteX13" fmla="*/ 106136 w 830381"/>
                      <a:gd name="connsiteY13" fmla="*/ 676569 h 766376"/>
                      <a:gd name="connsiteX14" fmla="*/ 0 w 830381"/>
                      <a:gd name="connsiteY14" fmla="*/ 766376 h 7663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830381" h="766376" fill="norm" stroke="1" extrusionOk="0">
                        <a:moveTo>
                          <a:pt x="0" y="766376"/>
                        </a:moveTo>
                        <a:cubicBezTo>
                          <a:pt x="37420" y="718524"/>
                          <a:pt x="74840" y="670673"/>
                          <a:pt x="111579" y="630305"/>
                        </a:cubicBezTo>
                        <a:cubicBezTo>
                          <a:pt x="148318" y="589937"/>
                          <a:pt x="220436" y="524169"/>
                          <a:pt x="220436" y="524169"/>
                        </a:cubicBezTo>
                        <a:lnTo>
                          <a:pt x="389164" y="360884"/>
                        </a:lnTo>
                        <a:cubicBezTo>
                          <a:pt x="444046" y="308723"/>
                          <a:pt x="501650" y="254294"/>
                          <a:pt x="549729" y="211205"/>
                        </a:cubicBezTo>
                        <a:cubicBezTo>
                          <a:pt x="597808" y="168116"/>
                          <a:pt x="642711" y="130923"/>
                          <a:pt x="677636" y="102348"/>
                        </a:cubicBezTo>
                        <a:cubicBezTo>
                          <a:pt x="712561" y="73773"/>
                          <a:pt x="733879" y="56537"/>
                          <a:pt x="759279" y="39755"/>
                        </a:cubicBezTo>
                        <a:cubicBezTo>
                          <a:pt x="784679" y="22973"/>
                          <a:pt x="835025" y="-7417"/>
                          <a:pt x="830036" y="1655"/>
                        </a:cubicBezTo>
                        <a:cubicBezTo>
                          <a:pt x="825047" y="10726"/>
                          <a:pt x="766536" y="61527"/>
                          <a:pt x="729343" y="94184"/>
                        </a:cubicBezTo>
                        <a:cubicBezTo>
                          <a:pt x="692150" y="126841"/>
                          <a:pt x="650875" y="158591"/>
                          <a:pt x="606879" y="197598"/>
                        </a:cubicBezTo>
                        <a:cubicBezTo>
                          <a:pt x="562883" y="236605"/>
                          <a:pt x="509814" y="286498"/>
                          <a:pt x="465364" y="328226"/>
                        </a:cubicBezTo>
                        <a:cubicBezTo>
                          <a:pt x="420914" y="369954"/>
                          <a:pt x="381907" y="407601"/>
                          <a:pt x="340179" y="447969"/>
                        </a:cubicBezTo>
                        <a:cubicBezTo>
                          <a:pt x="298451" y="488337"/>
                          <a:pt x="214993" y="570434"/>
                          <a:pt x="214993" y="570434"/>
                        </a:cubicBezTo>
                        <a:lnTo>
                          <a:pt x="106136" y="676569"/>
                        </a:lnTo>
                        <a:lnTo>
                          <a:pt x="0" y="766376"/>
                        </a:lnTo>
                        <a:close/>
                      </a:path>
                    </a:pathLst>
                  </a:custGeom>
                  <a:noFill/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67" name="Freihandform 25" hidden="0"/>
                  <p:cNvSpPr/>
                  <p:nvPr isPhoto="0" userDrawn="0"/>
                </p:nvSpPr>
                <p:spPr bwMode="auto">
                  <a:xfrm>
                    <a:off x="1430080" y="4503312"/>
                    <a:ext cx="262603" cy="267947"/>
                  </a:xfrm>
                  <a:custGeom>
                    <a:avLst/>
                    <a:gdLst>
                      <a:gd name="connsiteX0" fmla="*/ 2955 w 262603"/>
                      <a:gd name="connsiteY0" fmla="*/ 267405 h 267947"/>
                      <a:gd name="connsiteX1" fmla="*/ 43776 w 262603"/>
                      <a:gd name="connsiteY1" fmla="*/ 212977 h 267947"/>
                      <a:gd name="connsiteX2" fmla="*/ 60105 w 262603"/>
                      <a:gd name="connsiteY2" fmla="*/ 163991 h 267947"/>
                      <a:gd name="connsiteX3" fmla="*/ 76434 w 262603"/>
                      <a:gd name="connsiteY3" fmla="*/ 115005 h 267947"/>
                      <a:gd name="connsiteX4" fmla="*/ 122698 w 262603"/>
                      <a:gd name="connsiteY4" fmla="*/ 68741 h 267947"/>
                      <a:gd name="connsiteX5" fmla="*/ 193455 w 262603"/>
                      <a:gd name="connsiteY5" fmla="*/ 38805 h 267947"/>
                      <a:gd name="connsiteX6" fmla="*/ 261491 w 262603"/>
                      <a:gd name="connsiteY6" fmla="*/ 705 h 267947"/>
                      <a:gd name="connsiteX7" fmla="*/ 234276 w 262603"/>
                      <a:gd name="connsiteY7" fmla="*/ 74184 h 267947"/>
                      <a:gd name="connsiteX8" fmla="*/ 215226 w 262603"/>
                      <a:gd name="connsiteY8" fmla="*/ 144941 h 267947"/>
                      <a:gd name="connsiteX9" fmla="*/ 133584 w 262603"/>
                      <a:gd name="connsiteY9" fmla="*/ 234748 h 267947"/>
                      <a:gd name="connsiteX10" fmla="*/ 2955 w 262603"/>
                      <a:gd name="connsiteY10" fmla="*/ 267405 h 2679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2603" h="267947" fill="norm" stroke="1" extrusionOk="0">
                        <a:moveTo>
                          <a:pt x="2955" y="267405"/>
                        </a:moveTo>
                        <a:cubicBezTo>
                          <a:pt x="-12013" y="263777"/>
                          <a:pt x="34251" y="230213"/>
                          <a:pt x="43776" y="212977"/>
                        </a:cubicBezTo>
                        <a:cubicBezTo>
                          <a:pt x="53301" y="195741"/>
                          <a:pt x="60105" y="163991"/>
                          <a:pt x="60105" y="163991"/>
                        </a:cubicBezTo>
                        <a:cubicBezTo>
                          <a:pt x="65548" y="147663"/>
                          <a:pt x="66002" y="130880"/>
                          <a:pt x="76434" y="115005"/>
                        </a:cubicBezTo>
                        <a:cubicBezTo>
                          <a:pt x="86866" y="99130"/>
                          <a:pt x="103195" y="81441"/>
                          <a:pt x="122698" y="68741"/>
                        </a:cubicBezTo>
                        <a:cubicBezTo>
                          <a:pt x="142202" y="56041"/>
                          <a:pt x="170323" y="50144"/>
                          <a:pt x="193455" y="38805"/>
                        </a:cubicBezTo>
                        <a:cubicBezTo>
                          <a:pt x="216587" y="27466"/>
                          <a:pt x="254688" y="-5191"/>
                          <a:pt x="261491" y="705"/>
                        </a:cubicBezTo>
                        <a:cubicBezTo>
                          <a:pt x="268294" y="6601"/>
                          <a:pt x="241987" y="50145"/>
                          <a:pt x="234276" y="74184"/>
                        </a:cubicBezTo>
                        <a:cubicBezTo>
                          <a:pt x="226565" y="98223"/>
                          <a:pt x="232008" y="118180"/>
                          <a:pt x="215226" y="144941"/>
                        </a:cubicBezTo>
                        <a:cubicBezTo>
                          <a:pt x="198444" y="171702"/>
                          <a:pt x="168509" y="213430"/>
                          <a:pt x="133584" y="234748"/>
                        </a:cubicBezTo>
                        <a:cubicBezTo>
                          <a:pt x="98659" y="256066"/>
                          <a:pt x="17923" y="271033"/>
                          <a:pt x="2955" y="267405"/>
                        </a:cubicBezTo>
                        <a:close/>
                      </a:path>
                    </a:pathLst>
                  </a:cu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68" name="Freihandform 26" hidden="0"/>
                  <p:cNvSpPr/>
                  <p:nvPr isPhoto="0" userDrawn="0"/>
                </p:nvSpPr>
                <p:spPr bwMode="auto">
                  <a:xfrm rot="10647373" flipH="1" flipV="1">
                    <a:off x="664345" y="3755431"/>
                    <a:ext cx="678783" cy="681274"/>
                  </a:xfrm>
                  <a:custGeom>
                    <a:avLst/>
                    <a:gdLst>
                      <a:gd name="connsiteX0" fmla="*/ 0 w 830381"/>
                      <a:gd name="connsiteY0" fmla="*/ 766376 h 766376"/>
                      <a:gd name="connsiteX1" fmla="*/ 111579 w 830381"/>
                      <a:gd name="connsiteY1" fmla="*/ 630305 h 766376"/>
                      <a:gd name="connsiteX2" fmla="*/ 220436 w 830381"/>
                      <a:gd name="connsiteY2" fmla="*/ 524169 h 766376"/>
                      <a:gd name="connsiteX3" fmla="*/ 389164 w 830381"/>
                      <a:gd name="connsiteY3" fmla="*/ 360884 h 766376"/>
                      <a:gd name="connsiteX4" fmla="*/ 549729 w 830381"/>
                      <a:gd name="connsiteY4" fmla="*/ 211205 h 766376"/>
                      <a:gd name="connsiteX5" fmla="*/ 677636 w 830381"/>
                      <a:gd name="connsiteY5" fmla="*/ 102348 h 766376"/>
                      <a:gd name="connsiteX6" fmla="*/ 759279 w 830381"/>
                      <a:gd name="connsiteY6" fmla="*/ 39755 h 766376"/>
                      <a:gd name="connsiteX7" fmla="*/ 830036 w 830381"/>
                      <a:gd name="connsiteY7" fmla="*/ 1655 h 766376"/>
                      <a:gd name="connsiteX8" fmla="*/ 729343 w 830381"/>
                      <a:gd name="connsiteY8" fmla="*/ 94184 h 766376"/>
                      <a:gd name="connsiteX9" fmla="*/ 606879 w 830381"/>
                      <a:gd name="connsiteY9" fmla="*/ 197598 h 766376"/>
                      <a:gd name="connsiteX10" fmla="*/ 465364 w 830381"/>
                      <a:gd name="connsiteY10" fmla="*/ 328226 h 766376"/>
                      <a:gd name="connsiteX11" fmla="*/ 340179 w 830381"/>
                      <a:gd name="connsiteY11" fmla="*/ 447969 h 766376"/>
                      <a:gd name="connsiteX12" fmla="*/ 214993 w 830381"/>
                      <a:gd name="connsiteY12" fmla="*/ 570434 h 766376"/>
                      <a:gd name="connsiteX13" fmla="*/ 106136 w 830381"/>
                      <a:gd name="connsiteY13" fmla="*/ 676569 h 766376"/>
                      <a:gd name="connsiteX14" fmla="*/ 0 w 830381"/>
                      <a:gd name="connsiteY14" fmla="*/ 766376 h 7663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830381" h="766376" fill="norm" stroke="1" extrusionOk="0">
                        <a:moveTo>
                          <a:pt x="0" y="766376"/>
                        </a:moveTo>
                        <a:cubicBezTo>
                          <a:pt x="37420" y="718524"/>
                          <a:pt x="74840" y="670673"/>
                          <a:pt x="111579" y="630305"/>
                        </a:cubicBezTo>
                        <a:cubicBezTo>
                          <a:pt x="148318" y="589937"/>
                          <a:pt x="220436" y="524169"/>
                          <a:pt x="220436" y="524169"/>
                        </a:cubicBezTo>
                        <a:lnTo>
                          <a:pt x="389164" y="360884"/>
                        </a:lnTo>
                        <a:cubicBezTo>
                          <a:pt x="444046" y="308723"/>
                          <a:pt x="501650" y="254294"/>
                          <a:pt x="549729" y="211205"/>
                        </a:cubicBezTo>
                        <a:cubicBezTo>
                          <a:pt x="597808" y="168116"/>
                          <a:pt x="642711" y="130923"/>
                          <a:pt x="677636" y="102348"/>
                        </a:cubicBezTo>
                        <a:cubicBezTo>
                          <a:pt x="712561" y="73773"/>
                          <a:pt x="733879" y="56537"/>
                          <a:pt x="759279" y="39755"/>
                        </a:cubicBezTo>
                        <a:cubicBezTo>
                          <a:pt x="784679" y="22973"/>
                          <a:pt x="835025" y="-7417"/>
                          <a:pt x="830036" y="1655"/>
                        </a:cubicBezTo>
                        <a:cubicBezTo>
                          <a:pt x="825047" y="10726"/>
                          <a:pt x="766536" y="61527"/>
                          <a:pt x="729343" y="94184"/>
                        </a:cubicBezTo>
                        <a:cubicBezTo>
                          <a:pt x="692150" y="126841"/>
                          <a:pt x="650875" y="158591"/>
                          <a:pt x="606879" y="197598"/>
                        </a:cubicBezTo>
                        <a:cubicBezTo>
                          <a:pt x="562883" y="236605"/>
                          <a:pt x="509814" y="286498"/>
                          <a:pt x="465364" y="328226"/>
                        </a:cubicBezTo>
                        <a:cubicBezTo>
                          <a:pt x="420914" y="369954"/>
                          <a:pt x="381907" y="407601"/>
                          <a:pt x="340179" y="447969"/>
                        </a:cubicBezTo>
                        <a:cubicBezTo>
                          <a:pt x="298451" y="488337"/>
                          <a:pt x="214993" y="570434"/>
                          <a:pt x="214993" y="570434"/>
                        </a:cubicBezTo>
                        <a:lnTo>
                          <a:pt x="106136" y="676569"/>
                        </a:lnTo>
                        <a:lnTo>
                          <a:pt x="0" y="766376"/>
                        </a:lnTo>
                        <a:close/>
                      </a:path>
                    </a:pathLst>
                  </a:custGeom>
                  <a:noFill/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69" name="Ellipse 27" hidden="0"/>
                  <p:cNvSpPr/>
                  <p:nvPr isPhoto="0" userDrawn="0"/>
                </p:nvSpPr>
                <p:spPr bwMode="auto">
                  <a:xfrm>
                    <a:off x="455763" y="3589565"/>
                    <a:ext cx="1539044" cy="1483178"/>
                  </a:xfrm>
                  <a:prstGeom prst="ellipse">
                    <a:avLst/>
                  </a:prstGeom>
                  <a:noFill/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  <p:sp>
                <p:nvSpPr>
                  <p:cNvPr id="70" name="Freihandform 28" hidden="0"/>
                  <p:cNvSpPr/>
                  <p:nvPr isPhoto="0" userDrawn="0"/>
                </p:nvSpPr>
                <p:spPr bwMode="auto">
                  <a:xfrm>
                    <a:off x="1521117" y="4581749"/>
                    <a:ext cx="101311" cy="136711"/>
                  </a:xfrm>
                  <a:custGeom>
                    <a:avLst/>
                    <a:gdLst>
                      <a:gd name="connsiteX0" fmla="*/ 143452 w 143452"/>
                      <a:gd name="connsiteY0" fmla="*/ 0 h 164490"/>
                      <a:gd name="connsiteX1" fmla="*/ 70716 w 143452"/>
                      <a:gd name="connsiteY1" fmla="*/ 10390 h 164490"/>
                      <a:gd name="connsiteX2" fmla="*/ 42141 w 143452"/>
                      <a:gd name="connsiteY2" fmla="*/ 33770 h 164490"/>
                      <a:gd name="connsiteX3" fmla="*/ 5773 w 143452"/>
                      <a:gd name="connsiteY3" fmla="*/ 67540 h 164490"/>
                      <a:gd name="connsiteX4" fmla="*/ 577 w 143452"/>
                      <a:gd name="connsiteY4" fmla="*/ 106506 h 164490"/>
                      <a:gd name="connsiteX5" fmla="*/ 10968 w 143452"/>
                      <a:gd name="connsiteY5" fmla="*/ 163656 h 164490"/>
                      <a:gd name="connsiteX6" fmla="*/ 73314 w 143452"/>
                      <a:gd name="connsiteY6" fmla="*/ 137679 h 164490"/>
                      <a:gd name="connsiteX7" fmla="*/ 122670 w 143452"/>
                      <a:gd name="connsiteY7" fmla="*/ 98713 h 164490"/>
                      <a:gd name="connsiteX8" fmla="*/ 130464 w 143452"/>
                      <a:gd name="connsiteY8" fmla="*/ 59747 h 164490"/>
                      <a:gd name="connsiteX9" fmla="*/ 83704 w 143452"/>
                      <a:gd name="connsiteY9" fmla="*/ 49356 h 164490"/>
                      <a:gd name="connsiteX10" fmla="*/ 39543 w 143452"/>
                      <a:gd name="connsiteY10" fmla="*/ 83127 h 164490"/>
                      <a:gd name="connsiteX11" fmla="*/ 49934 w 143452"/>
                      <a:gd name="connsiteY11" fmla="*/ 116897 h 164490"/>
                      <a:gd name="connsiteX12" fmla="*/ 96693 w 143452"/>
                      <a:gd name="connsiteY12" fmla="*/ 72736 h 164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43452" h="164490" fill="norm" stroke="1" extrusionOk="0">
                        <a:moveTo>
                          <a:pt x="143452" y="0"/>
                        </a:moveTo>
                        <a:cubicBezTo>
                          <a:pt x="115526" y="2381"/>
                          <a:pt x="87601" y="4762"/>
                          <a:pt x="70716" y="10390"/>
                        </a:cubicBezTo>
                        <a:cubicBezTo>
                          <a:pt x="53831" y="16018"/>
                          <a:pt x="52965" y="24245"/>
                          <a:pt x="42141" y="33770"/>
                        </a:cubicBezTo>
                        <a:cubicBezTo>
                          <a:pt x="31317" y="43295"/>
                          <a:pt x="12700" y="55417"/>
                          <a:pt x="5773" y="67540"/>
                        </a:cubicBezTo>
                        <a:cubicBezTo>
                          <a:pt x="-1154" y="79663"/>
                          <a:pt x="-289" y="90487"/>
                          <a:pt x="577" y="106506"/>
                        </a:cubicBezTo>
                        <a:cubicBezTo>
                          <a:pt x="1443" y="122525"/>
                          <a:pt x="-1155" y="158461"/>
                          <a:pt x="10968" y="163656"/>
                        </a:cubicBezTo>
                        <a:cubicBezTo>
                          <a:pt x="23091" y="168852"/>
                          <a:pt x="54697" y="148503"/>
                          <a:pt x="73314" y="137679"/>
                        </a:cubicBezTo>
                        <a:cubicBezTo>
                          <a:pt x="91931" y="126855"/>
                          <a:pt x="113145" y="111702"/>
                          <a:pt x="122670" y="98713"/>
                        </a:cubicBezTo>
                        <a:cubicBezTo>
                          <a:pt x="132195" y="85724"/>
                          <a:pt x="136958" y="67973"/>
                          <a:pt x="130464" y="59747"/>
                        </a:cubicBezTo>
                        <a:cubicBezTo>
                          <a:pt x="123970" y="51521"/>
                          <a:pt x="98858" y="45459"/>
                          <a:pt x="83704" y="49356"/>
                        </a:cubicBezTo>
                        <a:cubicBezTo>
                          <a:pt x="68550" y="53253"/>
                          <a:pt x="45171" y="71870"/>
                          <a:pt x="39543" y="83127"/>
                        </a:cubicBezTo>
                        <a:cubicBezTo>
                          <a:pt x="33915" y="94384"/>
                          <a:pt x="40409" y="118629"/>
                          <a:pt x="49934" y="116897"/>
                        </a:cubicBezTo>
                        <a:cubicBezTo>
                          <a:pt x="59459" y="115165"/>
                          <a:pt x="78076" y="93950"/>
                          <a:pt x="96693" y="72736"/>
                        </a:cubicBezTo>
                      </a:path>
                    </a:pathLst>
                  </a:cu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de-DE"/>
                  </a:p>
                </p:txBody>
              </p:sp>
            </p:grpSp>
          </p:grpSp>
          <p:sp>
            <p:nvSpPr>
              <p:cNvPr id="71" name="Textfeld 4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619935" y="2851354"/>
                <a:ext cx="12234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de-DE">
                    <a:solidFill>
                      <a:schemeClr val="accent4">
                        <a:lumMod val="75000"/>
                      </a:schemeClr>
                    </a:solidFill>
                  </a:rPr>
                  <a:t>Die Sonne</a:t>
                </a:r>
                <a:endParaRPr/>
              </a:p>
            </p:txBody>
          </p:sp>
          <p:sp>
            <p:nvSpPr>
              <p:cNvPr id="72" name="Textfeld 5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2564765" y="2851354"/>
                <a:ext cx="1061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de-DE">
                    <a:solidFill>
                      <a:schemeClr val="accent4">
                        <a:lumMod val="75000"/>
                      </a:schemeClr>
                    </a:solidFill>
                  </a:rPr>
                  <a:t>Merkur </a:t>
                </a:r>
                <a:endParaRPr/>
              </a:p>
            </p:txBody>
          </p:sp>
          <p:sp>
            <p:nvSpPr>
              <p:cNvPr id="73" name="Textfeld 6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4434437" y="2851354"/>
                <a:ext cx="1061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de-DE">
                    <a:solidFill>
                      <a:schemeClr val="accent4">
                        <a:lumMod val="75000"/>
                      </a:schemeClr>
                    </a:solidFill>
                  </a:rPr>
                  <a:t>Venus</a:t>
                </a:r>
                <a:endParaRPr/>
              </a:p>
            </p:txBody>
          </p:sp>
          <p:sp>
            <p:nvSpPr>
              <p:cNvPr id="74" name="Textfeld 7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6297538" y="2851354"/>
                <a:ext cx="1061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de-DE">
                    <a:solidFill>
                      <a:schemeClr val="accent4">
                        <a:lumMod val="75000"/>
                      </a:schemeClr>
                    </a:solidFill>
                  </a:rPr>
                  <a:t>Erde</a:t>
                </a:r>
                <a:endParaRPr/>
              </a:p>
            </p:txBody>
          </p:sp>
          <p:sp>
            <p:nvSpPr>
              <p:cNvPr id="75" name="Textfeld 8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8169096" y="2851354"/>
                <a:ext cx="1061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de-DE">
                    <a:solidFill>
                      <a:schemeClr val="accent4">
                        <a:lumMod val="75000"/>
                      </a:schemeClr>
                    </a:solidFill>
                  </a:rPr>
                  <a:t>Mars</a:t>
                </a:r>
                <a:endParaRPr/>
              </a:p>
            </p:txBody>
          </p:sp>
          <p:sp>
            <p:nvSpPr>
              <p:cNvPr id="76" name="Textfeld 9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694343" y="5530254"/>
                <a:ext cx="1061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de-DE">
                    <a:solidFill>
                      <a:schemeClr val="accent4">
                        <a:lumMod val="75000"/>
                      </a:schemeClr>
                    </a:solidFill>
                  </a:rPr>
                  <a:t>Jupiter</a:t>
                </a:r>
                <a:endParaRPr/>
              </a:p>
            </p:txBody>
          </p:sp>
          <p:sp>
            <p:nvSpPr>
              <p:cNvPr id="77" name="Textfeld 10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2564765" y="5531961"/>
                <a:ext cx="1061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de-DE">
                    <a:solidFill>
                      <a:schemeClr val="accent4">
                        <a:lumMod val="75000"/>
                      </a:schemeClr>
                    </a:solidFill>
                  </a:rPr>
                  <a:t>Saturn</a:t>
                </a:r>
                <a:endParaRPr/>
              </a:p>
            </p:txBody>
          </p:sp>
          <p:sp>
            <p:nvSpPr>
              <p:cNvPr id="78" name="Textfeld 11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4419747" y="5536306"/>
                <a:ext cx="1061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de-DE">
                    <a:solidFill>
                      <a:schemeClr val="accent4">
                        <a:lumMod val="75000"/>
                      </a:schemeClr>
                    </a:solidFill>
                  </a:rPr>
                  <a:t>Uranus</a:t>
                </a:r>
                <a:endParaRPr/>
              </a:p>
            </p:txBody>
          </p:sp>
          <p:sp>
            <p:nvSpPr>
              <p:cNvPr id="79" name="Textfeld 12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6302043" y="5536306"/>
                <a:ext cx="1061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de-DE">
                    <a:solidFill>
                      <a:schemeClr val="accent4">
                        <a:lumMod val="75000"/>
                      </a:schemeClr>
                    </a:solidFill>
                  </a:rPr>
                  <a:t>Neptun</a:t>
                </a:r>
                <a:endParaRPr/>
              </a:p>
            </p:txBody>
          </p:sp>
          <p:sp>
            <p:nvSpPr>
              <p:cNvPr id="80" name="Textfeld 13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7981795" y="5536306"/>
                <a:ext cx="14256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de-DE">
                    <a:solidFill>
                      <a:schemeClr val="accent4">
                        <a:lumMod val="75000"/>
                      </a:schemeClr>
                    </a:solidFill>
                  </a:rPr>
                  <a:t>Zwerg Pluto</a:t>
                </a: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uppieren 2" hidden="0"/>
          <p:cNvGrpSpPr/>
          <p:nvPr isPhoto="0" userDrawn="0"/>
        </p:nvGrpSpPr>
        <p:grpSpPr bwMode="auto">
          <a:xfrm>
            <a:off x="329929" y="693015"/>
            <a:ext cx="9270000" cy="5317200"/>
            <a:chOff x="329929" y="693015"/>
            <a:chExt cx="9272230" cy="5311546"/>
          </a:xfrm>
        </p:grpSpPr>
        <p:grpSp>
          <p:nvGrpSpPr>
            <p:cNvPr id="5" name="Gruppieren 17" hidden="0"/>
            <p:cNvGrpSpPr/>
            <p:nvPr isPhoto="0" userDrawn="0"/>
          </p:nvGrpSpPr>
          <p:grpSpPr bwMode="auto">
            <a:xfrm>
              <a:off x="331536" y="693015"/>
              <a:ext cx="9270623" cy="2627701"/>
              <a:chOff x="433136" y="693015"/>
              <a:chExt cx="9270623" cy="2627701"/>
            </a:xfrm>
            <a:noFill/>
          </p:grpSpPr>
          <p:sp>
            <p:nvSpPr>
              <p:cNvPr id="6" name="Abgerundetes Rechteck 24" hidden="0"/>
              <p:cNvSpPr/>
              <p:nvPr isPhoto="0" userDrawn="0"/>
            </p:nvSpPr>
            <p:spPr bwMode="auto">
              <a:xfrm>
                <a:off x="433136" y="693019"/>
                <a:ext cx="1799923" cy="2627697"/>
              </a:xfrm>
              <a:prstGeom prst="roundRect">
                <a:avLst>
                  <a:gd name="adj" fmla="val 16667"/>
                </a:avLst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7" name="Abgerundetes Rechteck 25" hidden="0"/>
              <p:cNvSpPr/>
              <p:nvPr isPhoto="0" userDrawn="0"/>
            </p:nvSpPr>
            <p:spPr bwMode="auto">
              <a:xfrm>
                <a:off x="2301049" y="693018"/>
                <a:ext cx="1799923" cy="2627697"/>
              </a:xfrm>
              <a:prstGeom prst="roundRect">
                <a:avLst>
                  <a:gd name="adj" fmla="val 16667"/>
                </a:avLst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8" name="Abgerundetes Rechteck 26" hidden="0"/>
              <p:cNvSpPr/>
              <p:nvPr isPhoto="0" userDrawn="0"/>
            </p:nvSpPr>
            <p:spPr bwMode="auto">
              <a:xfrm>
                <a:off x="4168625" y="693017"/>
                <a:ext cx="1799923" cy="2627697"/>
              </a:xfrm>
              <a:prstGeom prst="roundRect">
                <a:avLst>
                  <a:gd name="adj" fmla="val 16667"/>
                </a:avLst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9" name="Abgerundetes Rechteck 27" hidden="0"/>
              <p:cNvSpPr/>
              <p:nvPr isPhoto="0" userDrawn="0"/>
            </p:nvSpPr>
            <p:spPr bwMode="auto">
              <a:xfrm>
                <a:off x="6035923" y="693016"/>
                <a:ext cx="1799923" cy="2627697"/>
              </a:xfrm>
              <a:prstGeom prst="roundRect">
                <a:avLst>
                  <a:gd name="adj" fmla="val 16667"/>
                </a:avLst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0" name="Abgerundetes Rechteck 28" hidden="0"/>
              <p:cNvSpPr/>
              <p:nvPr isPhoto="0" userDrawn="0"/>
            </p:nvSpPr>
            <p:spPr bwMode="auto">
              <a:xfrm>
                <a:off x="7903836" y="693015"/>
                <a:ext cx="1799923" cy="2627697"/>
              </a:xfrm>
              <a:prstGeom prst="roundRect">
                <a:avLst>
                  <a:gd name="adj" fmla="val 16667"/>
                </a:avLst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1" name="Gruppieren 18" hidden="0"/>
            <p:cNvGrpSpPr/>
            <p:nvPr isPhoto="0" userDrawn="0"/>
          </p:nvGrpSpPr>
          <p:grpSpPr bwMode="auto">
            <a:xfrm>
              <a:off x="329929" y="3376860"/>
              <a:ext cx="9270623" cy="2627701"/>
              <a:chOff x="433136" y="693015"/>
              <a:chExt cx="9270623" cy="2627701"/>
            </a:xfrm>
            <a:noFill/>
          </p:grpSpPr>
          <p:sp>
            <p:nvSpPr>
              <p:cNvPr id="12" name="Abgerundetes Rechteck 19" hidden="0"/>
              <p:cNvSpPr/>
              <p:nvPr isPhoto="0" userDrawn="0"/>
            </p:nvSpPr>
            <p:spPr bwMode="auto">
              <a:xfrm>
                <a:off x="433136" y="693019"/>
                <a:ext cx="1799923" cy="2627697"/>
              </a:xfrm>
              <a:prstGeom prst="roundRect">
                <a:avLst>
                  <a:gd name="adj" fmla="val 16667"/>
                </a:avLst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3" name="Abgerundetes Rechteck 20" hidden="0"/>
              <p:cNvSpPr/>
              <p:nvPr isPhoto="0" userDrawn="0"/>
            </p:nvSpPr>
            <p:spPr bwMode="auto">
              <a:xfrm>
                <a:off x="2301049" y="693018"/>
                <a:ext cx="1799923" cy="2627697"/>
              </a:xfrm>
              <a:prstGeom prst="roundRect">
                <a:avLst>
                  <a:gd name="adj" fmla="val 16667"/>
                </a:avLst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4" name="Abgerundetes Rechteck 21" hidden="0"/>
              <p:cNvSpPr/>
              <p:nvPr isPhoto="0" userDrawn="0"/>
            </p:nvSpPr>
            <p:spPr bwMode="auto">
              <a:xfrm>
                <a:off x="4168625" y="693017"/>
                <a:ext cx="1799923" cy="2627697"/>
              </a:xfrm>
              <a:prstGeom prst="roundRect">
                <a:avLst>
                  <a:gd name="adj" fmla="val 16667"/>
                </a:avLst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5" name="Abgerundetes Rechteck 22" hidden="0"/>
              <p:cNvSpPr/>
              <p:nvPr isPhoto="0" userDrawn="0"/>
            </p:nvSpPr>
            <p:spPr bwMode="auto">
              <a:xfrm>
                <a:off x="6035923" y="693016"/>
                <a:ext cx="1799923" cy="2627697"/>
              </a:xfrm>
              <a:prstGeom prst="roundRect">
                <a:avLst>
                  <a:gd name="adj" fmla="val 16667"/>
                </a:avLst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6" name="Abgerundetes Rechteck 23" hidden="0"/>
              <p:cNvSpPr/>
              <p:nvPr isPhoto="0" userDrawn="0"/>
            </p:nvSpPr>
            <p:spPr bwMode="auto">
              <a:xfrm>
                <a:off x="7903836" y="693015"/>
                <a:ext cx="1799923" cy="2627697"/>
              </a:xfrm>
              <a:prstGeom prst="roundRect">
                <a:avLst>
                  <a:gd name="adj" fmla="val 16667"/>
                </a:avLst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</p:grpSp>
      <p:graphicFrame>
        <p:nvGraphicFramePr>
          <p:cNvPr id="17" name="Tabelle 15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362098" y="747564"/>
          <a:ext cx="9188976" cy="5292042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{750EFA2B-A407-AF81-FF82-9ECC871EBB6E}</a:tableStyleId>
              </a:tblPr>
              <a:tblGrid>
                <a:gridCol w="1754687"/>
                <a:gridCol w="1921492"/>
                <a:gridCol w="1838384"/>
                <a:gridCol w="1921492"/>
                <a:gridCol w="1752920"/>
              </a:tblGrid>
              <a:tr h="2673873"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Mars      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  5</a:t>
                      </a:r>
                      <a:endParaRPr lang="de-DE" sz="11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Der Mars ist halb so groß wie die Erde und hat nur eine sehr dünne Atmosphäre. Er ist orange, weil er von Rost bedeckt ist! Hier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gibt es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den höchsten Vulkan im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onnen-system.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Er heißt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Olympus Mons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und ist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22 Kilometer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hoch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!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Mount Everest auf der Erde ist nur 8,8 km hoch.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0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Frage: Welches ist der größte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Planet im Sonnensystem?</a:t>
                      </a:r>
                      <a:endParaRPr lang="de-DE" sz="8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000" b="0">
                        <a:solidFill>
                          <a:schemeClr val="tx1"/>
                        </a:solidFill>
                      </a:endParaRPr>
                    </a:p>
                  </a:txBody>
                  <a:tcPr marL="49116" marR="49116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Die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Erde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      4</a:t>
                      </a:r>
                      <a:endParaRPr lang="de-DE" sz="11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  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Die Erde ist der einzige Planet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mit flüssigem Wasser und Luft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zum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Atmen! Die Erdatmosphäre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hält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unseren Planeten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warm.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Die Erde ist der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einzige Planet,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den wir kennen, auf dem Leben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möglich ist. Pflanzen, Tiere und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die menschliche Familie leben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auf ihr!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0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Frage: Welcher Planet dreht sich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um seinen Bauch? </a:t>
                      </a: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116" marR="49116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Venus       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  3</a:t>
                      </a:r>
                      <a:endParaRPr lang="de-DE" sz="11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      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Venus ist so groß wie die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Erde.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Sie hat eine sehr dichte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Atmosphäre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mit giftigen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Wolken, die die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Oberfläche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bedecken. Deshalb ist das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Wetter auf Venus immer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schlecht! Dort ist es sehr heiß,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fast 500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Grad Celsius!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Frage: Welcher Planet ist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der einzige mit flüssigem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Wasser, Luft zum Atmen und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Leben?</a:t>
                      </a:r>
                      <a:endParaRPr lang="de-DE" sz="1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116" marR="49116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Merkur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       2</a:t>
                      </a:r>
                      <a:endParaRPr lang="de-DE" sz="11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     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Merkur ist am nächsten an der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Sonne. Er hat keine Atmosphäre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und keine Monde. Seine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Oberfläche ist mit Kratern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bedeckt, genau wie beim Mond.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Merkur dreht sich in nur 88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Tagen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um die Sonne. D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ie Erde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braucht 365 Tage dafür.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Frage: Welcher Planet ist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von Rost bedeckt und ist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  deshalb orange?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116" marR="49116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Die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Sonne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sz="11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  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Die Sonne ist ein Stern. Sie ist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der größte und heißeste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Körper im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Sonnensystem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und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strahlt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Licht und Wärme aus.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Die Erde und die Planeten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kreisen um sie herum.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1 Million Erden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würden in die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Sonne hinein passen!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Frage: Welcher Planet ist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berühmt für seine vielen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 Ringe?</a:t>
                      </a:r>
                      <a:endParaRPr lang="de-DE" sz="1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116" marR="49116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38100" algn="ctr">
                      <a:noFill/>
                    </a:lnB>
                    <a:noFill/>
                  </a:tcPr>
                </a:tc>
              </a:tr>
              <a:tr h="2409302"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Pluto   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</a:rPr>
                        <a:t>      10</a:t>
                      </a:r>
                      <a:endParaRPr lang="de-DE" sz="11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Pluto ist ein Zwergplanet. Er ist sehr weit von der Sonne weg und ist deshalb sehr kalt.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Pluto besteht aus Felsen und viel Eis. Er hat einen großen und zwei kleine Monde. Er braucht 248 Jahre, um die Sonne zu umrunden. Die Erde braucht nur 1 Jahr!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Frage: Welches ist der heißeste Körper in unserem Sonnensystem?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116" marR="49116" marT="0" marB="0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Neptun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      9</a:t>
                      </a:r>
                      <a:endParaRPr lang="de-DE" sz="11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en-US" sz="10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Neptun ist ein hell blauer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 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Gasplanet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Er dreht sich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schneller als die Erde. In nur 16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   Stunden!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   Auf ihm gibt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es w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eiße Wolken,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   die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sich sehr schnell 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über die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   Oberfläche bewegen.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Mit </a:t>
                      </a: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1000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   Kilometern pro Stunde!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   Neptun hat 14 Monde!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0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de-DE" sz="1000"/>
                        <a:t>Frage: Welcher Planet hat sehr   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 giftige Wolken?</a:t>
                      </a:r>
                      <a:endParaRPr lang="de-DE" sz="8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116" marR="49116" marT="0" marB="0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/>
                        <a:t>  </a:t>
                      </a:r>
                      <a:r>
                        <a:rPr lang="en-US" sz="1100" b="1"/>
                        <a:t>Uranus   </a:t>
                      </a:r>
                      <a:r>
                        <a:rPr lang="en-US" sz="1100"/>
                        <a:t>  8</a:t>
                      </a:r>
                      <a:endParaRPr lang="de-DE" sz="110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en-US" sz="100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000"/>
                        <a:t>  </a:t>
                      </a:r>
                      <a:r>
                        <a:rPr lang="de-DE" sz="1000"/>
                        <a:t>Uranus besteht aus Gas und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hat eine dunkel blaue Farbe.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Die</a:t>
                      </a:r>
                      <a:r>
                        <a:rPr lang="de-DE" sz="1000"/>
                        <a:t> </a:t>
                      </a:r>
                      <a:r>
                        <a:rPr lang="de-DE" sz="1000"/>
                        <a:t>Oberfläche des Uranus ist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sehr</a:t>
                      </a:r>
                      <a:r>
                        <a:rPr lang="de-DE" sz="1000"/>
                        <a:t> </a:t>
                      </a:r>
                      <a:r>
                        <a:rPr lang="de-DE" sz="1000"/>
                        <a:t>glatt. Er hat dünne Ringe,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die</a:t>
                      </a:r>
                      <a:r>
                        <a:rPr lang="de-DE" sz="1000"/>
                        <a:t> </a:t>
                      </a:r>
                      <a:r>
                        <a:rPr lang="de-DE" sz="1000"/>
                        <a:t>ihn</a:t>
                      </a:r>
                      <a:r>
                        <a:rPr lang="de-DE" sz="1000"/>
                        <a:t> </a:t>
                      </a:r>
                      <a:r>
                        <a:rPr lang="de-DE" sz="1000"/>
                        <a:t>umgeben und rollt auf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seinem Bauch um die Sonne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herum.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Uranus hat 27 Monde!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Frage: Wie heißt der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Zwergplanet?</a:t>
                      </a:r>
                      <a:endParaRPr lang="de-DE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116" marR="49116" marT="0" marB="0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/>
                        <a:t>   </a:t>
                      </a:r>
                      <a:r>
                        <a:rPr lang="en-US" sz="1100" b="1"/>
                        <a:t>Saturn </a:t>
                      </a:r>
                      <a:r>
                        <a:rPr lang="en-US" sz="1100"/>
                        <a:t>     7</a:t>
                      </a:r>
                      <a:endParaRPr lang="de-DE" sz="110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en-US" sz="100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Saturn ist ein Gasplanet mit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einer hell gelben Oberfläche.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Er ist von vielen Ringen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umgeben. Sie bestehen aus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tausenden von Eisstücken,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die so groß sind wie ein Haus!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Saturn ist so leicht, dass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</a:t>
                      </a:r>
                      <a:r>
                        <a:rPr lang="de-DE" sz="1000"/>
                        <a:t>er im Wasser schwimmen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könnte.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00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Frage: Welcher Planet ist der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  Sonne am nächsten? </a:t>
                      </a:r>
                      <a:endParaRPr lang="de-DE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116" marR="49116" marT="0" marB="0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100"/>
                        <a:t>   </a:t>
                      </a:r>
                      <a:r>
                        <a:rPr lang="en-US" sz="1100" b="1"/>
                        <a:t>Jupiter</a:t>
                      </a:r>
                      <a:r>
                        <a:rPr lang="en-US" sz="1100"/>
                        <a:t>     6</a:t>
                      </a:r>
                      <a:endParaRPr lang="de-DE" sz="110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en-US" sz="100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000"/>
                        <a:t> J</a:t>
                      </a:r>
                      <a:r>
                        <a:rPr lang="de-DE" sz="1000"/>
                        <a:t>upiter</a:t>
                      </a:r>
                      <a:r>
                        <a:rPr lang="de-DE" sz="1000"/>
                        <a:t> ist der größte und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schwerste Planet. Er besteht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</a:t>
                      </a:r>
                      <a:r>
                        <a:rPr lang="de-DE" sz="1000"/>
                        <a:t>aus Gas. Jupiter hat einen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roten Fleck, der doppelt so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groß ist wie die Erde. Durch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seine große Anziehungskraft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zieht Jupiter viele Asteroiden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an und schützt die Erde vor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000"/>
                        <a:t> </a:t>
                      </a:r>
                      <a:r>
                        <a:rPr lang="de-DE" sz="1000"/>
                        <a:t>Einschlägen.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000"/>
                    </a:p>
                    <a:p>
                      <a:pPr marL="0" marR="0" lvl="0" indent="0" algn="l" defTabSz="914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Frage: Auf welchem Planet gibt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 es sehr s</a:t>
                      </a:r>
                      <a:r>
                        <a:rPr lang="de-DE" sz="1000" b="0">
                          <a:solidFill>
                            <a:schemeClr val="tx1"/>
                          </a:solidFill>
                        </a:rPr>
                        <a:t>chnelle Winde?</a:t>
                      </a:r>
                      <a:endParaRPr lang="de-DE" sz="1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116" marR="49116" marT="0" marB="0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ONLYOFFICE/6.1.1.53</Application>
  <DocSecurity>0</DocSecurity>
  <PresentationFormat>A4-Papier (210 x 297 mm)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>LMU München Fakultät Physik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Microsoft-Konto</dc:creator>
  <cp:keywords/>
  <dc:description/>
  <dc:identifier/>
  <dc:language/>
  <cp:lastModifiedBy>Anonym</cp:lastModifiedBy>
  <cp:revision>94</cp:revision>
  <dcterms:created xsi:type="dcterms:W3CDTF">2021-10-10T16:32:48Z</dcterms:created>
  <dcterms:modified xsi:type="dcterms:W3CDTF">2024-03-17T16:43:26Z</dcterms:modified>
  <cp:category/>
  <cp:contentStatus/>
  <cp:version/>
</cp:coreProperties>
</file>