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91"/>
  </p:notesMasterIdLst>
  <p:sldIdLst>
    <p:sldId id="3972" r:id="rId2"/>
    <p:sldId id="3973" r:id="rId3"/>
    <p:sldId id="371" r:id="rId4"/>
    <p:sldId id="403" r:id="rId5"/>
    <p:sldId id="3981" r:id="rId6"/>
    <p:sldId id="3958" r:id="rId7"/>
    <p:sldId id="3969" r:id="rId8"/>
    <p:sldId id="4015" r:id="rId9"/>
    <p:sldId id="292" r:id="rId10"/>
    <p:sldId id="293" r:id="rId11"/>
    <p:sldId id="310" r:id="rId12"/>
    <p:sldId id="320" r:id="rId13"/>
    <p:sldId id="328" r:id="rId14"/>
    <p:sldId id="3988" r:id="rId15"/>
    <p:sldId id="377" r:id="rId16"/>
    <p:sldId id="312" r:id="rId17"/>
    <p:sldId id="295" r:id="rId18"/>
    <p:sldId id="264" r:id="rId19"/>
    <p:sldId id="313" r:id="rId20"/>
    <p:sldId id="1132" r:id="rId21"/>
    <p:sldId id="329" r:id="rId22"/>
    <p:sldId id="298" r:id="rId23"/>
    <p:sldId id="3980" r:id="rId24"/>
    <p:sldId id="357" r:id="rId25"/>
    <p:sldId id="267" r:id="rId26"/>
    <p:sldId id="316" r:id="rId27"/>
    <p:sldId id="302" r:id="rId28"/>
    <p:sldId id="364" r:id="rId29"/>
    <p:sldId id="331" r:id="rId30"/>
    <p:sldId id="3978" r:id="rId31"/>
    <p:sldId id="389" r:id="rId32"/>
    <p:sldId id="304" r:id="rId33"/>
    <p:sldId id="3979" r:id="rId34"/>
    <p:sldId id="306" r:id="rId35"/>
    <p:sldId id="3873" r:id="rId36"/>
    <p:sldId id="1195" r:id="rId37"/>
    <p:sldId id="394" r:id="rId38"/>
    <p:sldId id="363" r:id="rId39"/>
    <p:sldId id="4014" r:id="rId40"/>
    <p:sldId id="319" r:id="rId41"/>
    <p:sldId id="3982" r:id="rId42"/>
    <p:sldId id="3983" r:id="rId43"/>
    <p:sldId id="281" r:id="rId44"/>
    <p:sldId id="282" r:id="rId45"/>
    <p:sldId id="3970" r:id="rId46"/>
    <p:sldId id="325" r:id="rId47"/>
    <p:sldId id="3990" r:id="rId48"/>
    <p:sldId id="3991" r:id="rId49"/>
    <p:sldId id="4005" r:id="rId50"/>
    <p:sldId id="4006" r:id="rId51"/>
    <p:sldId id="3992" r:id="rId52"/>
    <p:sldId id="3993" r:id="rId53"/>
    <p:sldId id="3995" r:id="rId54"/>
    <p:sldId id="3996" r:id="rId55"/>
    <p:sldId id="3997" r:id="rId56"/>
    <p:sldId id="3989" r:id="rId57"/>
    <p:sldId id="3999" r:id="rId58"/>
    <p:sldId id="4001" r:id="rId59"/>
    <p:sldId id="3986" r:id="rId60"/>
    <p:sldId id="4000" r:id="rId61"/>
    <p:sldId id="4008" r:id="rId62"/>
    <p:sldId id="4009" r:id="rId63"/>
    <p:sldId id="4010" r:id="rId64"/>
    <p:sldId id="4011" r:id="rId65"/>
    <p:sldId id="4012" r:id="rId66"/>
    <p:sldId id="4013" r:id="rId67"/>
    <p:sldId id="4002" r:id="rId68"/>
    <p:sldId id="767" r:id="rId69"/>
    <p:sldId id="324" r:id="rId70"/>
    <p:sldId id="321" r:id="rId71"/>
    <p:sldId id="3984" r:id="rId72"/>
    <p:sldId id="3985" r:id="rId73"/>
    <p:sldId id="327" r:id="rId74"/>
    <p:sldId id="336" r:id="rId75"/>
    <p:sldId id="335" r:id="rId76"/>
    <p:sldId id="272" r:id="rId77"/>
    <p:sldId id="3963" r:id="rId78"/>
    <p:sldId id="3987" r:id="rId79"/>
    <p:sldId id="384" r:id="rId80"/>
    <p:sldId id="322" r:id="rId81"/>
    <p:sldId id="353" r:id="rId82"/>
    <p:sldId id="4004" r:id="rId83"/>
    <p:sldId id="4003" r:id="rId84"/>
    <p:sldId id="3971" r:id="rId85"/>
    <p:sldId id="1139" r:id="rId86"/>
    <p:sldId id="3833" r:id="rId87"/>
    <p:sldId id="772" r:id="rId88"/>
    <p:sldId id="4016" r:id="rId89"/>
    <p:sldId id="3877" r:id="rId90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6694F67C-1D74-4A37-B2D9-21D3A9ECF92D}">
          <p14:sldIdLst>
            <p14:sldId id="3972"/>
            <p14:sldId id="3973"/>
            <p14:sldId id="371"/>
            <p14:sldId id="403"/>
          </p14:sldIdLst>
        </p14:section>
        <p14:section name="Bewohnbarkeit der Erde" id="{34A7A248-A2B8-47D9-8068-D83BF22BE94F}">
          <p14:sldIdLst>
            <p14:sldId id="3981"/>
            <p14:sldId id="3958"/>
            <p14:sldId id="3969"/>
          </p14:sldIdLst>
        </p14:section>
        <p14:section name="Treibhauseffekt physikalisch" id="{263524AC-553A-464F-A5C7-B3BC1A281ACC}">
          <p14:sldIdLst>
            <p14:sldId id="4015"/>
            <p14:sldId id="292"/>
            <p14:sldId id="293"/>
            <p14:sldId id="310"/>
            <p14:sldId id="320"/>
            <p14:sldId id="328"/>
            <p14:sldId id="3988"/>
            <p14:sldId id="377"/>
            <p14:sldId id="312"/>
            <p14:sldId id="295"/>
            <p14:sldId id="264"/>
            <p14:sldId id="313"/>
            <p14:sldId id="1132"/>
            <p14:sldId id="329"/>
            <p14:sldId id="298"/>
            <p14:sldId id="3980"/>
            <p14:sldId id="357"/>
            <p14:sldId id="267"/>
            <p14:sldId id="316"/>
            <p14:sldId id="302"/>
            <p14:sldId id="364"/>
            <p14:sldId id="331"/>
            <p14:sldId id="3978"/>
            <p14:sldId id="389"/>
            <p14:sldId id="304"/>
            <p14:sldId id="3979"/>
            <p14:sldId id="306"/>
            <p14:sldId id="3873"/>
            <p14:sldId id="1195"/>
            <p14:sldId id="394"/>
            <p14:sldId id="363"/>
          </p14:sldIdLst>
        </p14:section>
        <p14:section name="Albedo" id="{BB217922-CFC7-486D-A55D-801863792336}">
          <p14:sldIdLst>
            <p14:sldId id="4014"/>
            <p14:sldId id="319"/>
            <p14:sldId id="3982"/>
            <p14:sldId id="3983"/>
            <p14:sldId id="281"/>
            <p14:sldId id="282"/>
          </p14:sldIdLst>
        </p14:section>
        <p14:section name="Folgen" id="{215B4C86-425A-4BF3-B3C4-15791C3E46AB}">
          <p14:sldIdLst>
            <p14:sldId id="3970"/>
          </p14:sldIdLst>
        </p14:section>
        <p14:section name="Versauerung Ozeane" id="{B7150E47-5276-4782-97EA-D1761F8E7E4F}">
          <p14:sldIdLst>
            <p14:sldId id="325"/>
            <p14:sldId id="3990"/>
            <p14:sldId id="3991"/>
            <p14:sldId id="4005"/>
            <p14:sldId id="4006"/>
            <p14:sldId id="3992"/>
            <p14:sldId id="3993"/>
            <p14:sldId id="3995"/>
            <p14:sldId id="3996"/>
            <p14:sldId id="3997"/>
            <p14:sldId id="3989"/>
            <p14:sldId id="3999"/>
          </p14:sldIdLst>
        </p14:section>
        <p14:section name="Verschiebung der Klimazonen" id="{03A2B110-F128-4468-ADCD-299AE6406677}">
          <p14:sldIdLst>
            <p14:sldId id="4001"/>
            <p14:sldId id="3986"/>
            <p14:sldId id="4000"/>
            <p14:sldId id="4008"/>
            <p14:sldId id="4009"/>
            <p14:sldId id="4010"/>
            <p14:sldId id="4011"/>
            <p14:sldId id="4012"/>
            <p14:sldId id="4013"/>
            <p14:sldId id="4002"/>
          </p14:sldIdLst>
        </p14:section>
        <p14:section name="Anstieg Meeresspiegel und Puffer" id="{DFFACAFD-3CBE-45A2-A6C9-842C3A5B208E}">
          <p14:sldIdLst>
            <p14:sldId id="767"/>
            <p14:sldId id="324"/>
            <p14:sldId id="321"/>
            <p14:sldId id="3984"/>
            <p14:sldId id="3985"/>
            <p14:sldId id="327"/>
            <p14:sldId id="336"/>
            <p14:sldId id="335"/>
            <p14:sldId id="272"/>
          </p14:sldIdLst>
        </p14:section>
        <p14:section name="Rückkopplungen und Kipppunkte" id="{3D5B31A0-AB49-480A-A589-45343D0A41A3}">
          <p14:sldIdLst>
            <p14:sldId id="3963"/>
            <p14:sldId id="3987"/>
            <p14:sldId id="384"/>
            <p14:sldId id="322"/>
            <p14:sldId id="353"/>
            <p14:sldId id="4004"/>
          </p14:sldIdLst>
        </p14:section>
        <p14:section name="Experimentieren!" id="{284CF13C-27BD-4DC5-88C7-D9F52AA56CCB}">
          <p14:sldIdLst>
            <p14:sldId id="4003"/>
            <p14:sldId id="3971"/>
            <p14:sldId id="1139"/>
          </p14:sldIdLst>
        </p14:section>
        <p14:section name="Umsetzung in der Schule" id="{04E5B716-3367-4DC0-8305-17E84D1BAF09}">
          <p14:sldIdLst>
            <p14:sldId id="3833"/>
            <p14:sldId id="772"/>
            <p14:sldId id="4016"/>
          </p14:sldIdLst>
        </p14:section>
        <p14:section name="klimawandel-schule.de" id="{8548CCC6-EBC1-4626-814F-5FD6CB46ECEE}">
          <p14:sldIdLst>
            <p14:sldId id="387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6600"/>
    <a:srgbClr val="B50003"/>
    <a:srgbClr val="CC0000"/>
    <a:srgbClr val="CC99FF"/>
    <a:srgbClr val="008000"/>
    <a:srgbClr val="E2C4D7"/>
    <a:srgbClr val="66FF33"/>
    <a:srgbClr val="FF7C8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5092B6-B58D-BFEE-B01E-6ADB376CE70F}" v="7" dt="2026-06-24T14:44:29.080"/>
    <p1510:client id="{A28169E3-8097-EA4B-1D0A-60C29AB7C43E}" v="1" dt="2026-06-24T06:44:42.841"/>
    <p1510:client id="{AD4481FF-88D1-7A34-F8EF-F6501ACE1240}" v="86" dt="2026-06-24T10:37:18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tta.reger" userId="S::jutta.reger_gmx.net#ext#@gymbl.onmicrosoft.com::b36eedc1-ed6d-490e-a078-b401b7118a71" providerId="AD" clId="Web-{04437EF3-68F4-D411-2BF2-B45754B045AF}"/>
    <pc:docChg chg="addSld delSld modSld modSection">
      <pc:chgData name="jutta.reger" userId="S::jutta.reger_gmx.net#ext#@gymbl.onmicrosoft.com::b36eedc1-ed6d-490e-a078-b401b7118a71" providerId="AD" clId="Web-{04437EF3-68F4-D411-2BF2-B45754B045AF}" dt="2026-06-21T17:37:57.608" v="290" actId="20577"/>
      <pc:docMkLst>
        <pc:docMk/>
      </pc:docMkLst>
      <pc:sldChg chg="addSp delSp modSp">
        <pc:chgData name="jutta.reger" userId="S::jutta.reger_gmx.net#ext#@gymbl.onmicrosoft.com::b36eedc1-ed6d-490e-a078-b401b7118a71" providerId="AD" clId="Web-{04437EF3-68F4-D411-2BF2-B45754B045AF}" dt="2026-06-21T17:28:11.771" v="32" actId="1076"/>
        <pc:sldMkLst>
          <pc:docMk/>
          <pc:sldMk cId="1558862225" sldId="4000"/>
        </pc:sldMkLst>
        <pc:spChg chg="add mod">
          <ac:chgData name="jutta.reger" userId="S::jutta.reger_gmx.net#ext#@gymbl.onmicrosoft.com::b36eedc1-ed6d-490e-a078-b401b7118a71" providerId="AD" clId="Web-{04437EF3-68F4-D411-2BF2-B45754B045AF}" dt="2026-06-21T17:27:35.814" v="29" actId="20577"/>
          <ac:spMkLst>
            <pc:docMk/>
            <pc:sldMk cId="1558862225" sldId="4000"/>
            <ac:spMk id="6" creationId="{4685296A-E1B0-387B-0CFC-95CCC9147B7A}"/>
          </ac:spMkLst>
        </pc:spChg>
        <pc:picChg chg="add mod">
          <ac:chgData name="jutta.reger" userId="S::jutta.reger_gmx.net#ext#@gymbl.onmicrosoft.com::b36eedc1-ed6d-490e-a078-b401b7118a71" providerId="AD" clId="Web-{04437EF3-68F4-D411-2BF2-B45754B045AF}" dt="2026-06-21T17:28:11.771" v="32" actId="1076"/>
          <ac:picMkLst>
            <pc:docMk/>
            <pc:sldMk cId="1558862225" sldId="4000"/>
            <ac:picMk id="7" creationId="{933D6B52-AC48-2D02-0381-0886822AB79D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04437EF3-68F4-D411-2BF2-B45754B045AF}" dt="2026-06-21T17:37:57.608" v="290" actId="20577"/>
        <pc:sldMkLst>
          <pc:docMk/>
          <pc:sldMk cId="3051888432" sldId="4008"/>
        </pc:sldMkLst>
        <pc:spChg chg="add mod">
          <ac:chgData name="jutta.reger" userId="S::jutta.reger_gmx.net#ext#@gymbl.onmicrosoft.com::b36eedc1-ed6d-490e-a078-b401b7118a71" providerId="AD" clId="Web-{04437EF3-68F4-D411-2BF2-B45754B045AF}" dt="2026-06-21T17:37:57.608" v="290" actId="20577"/>
          <ac:spMkLst>
            <pc:docMk/>
            <pc:sldMk cId="3051888432" sldId="4008"/>
            <ac:spMk id="2" creationId="{3EA1E08F-C0C3-F79D-0E9F-DEBEACD1AB9E}"/>
          </ac:spMkLst>
        </pc:spChg>
        <pc:spChg chg="mod">
          <ac:chgData name="jutta.reger" userId="S::jutta.reger_gmx.net#ext#@gymbl.onmicrosoft.com::b36eedc1-ed6d-490e-a078-b401b7118a71" providerId="AD" clId="Web-{04437EF3-68F4-D411-2BF2-B45754B045AF}" dt="2026-06-21T17:33:15.393" v="109" actId="14100"/>
          <ac:spMkLst>
            <pc:docMk/>
            <pc:sldMk cId="3051888432" sldId="4008"/>
            <ac:spMk id="6" creationId="{4712E604-C5F0-451D-16BB-E6243457FF43}"/>
          </ac:spMkLst>
        </pc:spChg>
      </pc:sldChg>
    </pc:docChg>
  </pc:docChgLst>
  <pc:docChgLst>
    <pc:chgData name="kesselmail" userId="S::kesselmail_web.de#ext#@gymbl.onmicrosoft.com::5a38f2fb-6993-44cd-8a44-79c9237ad3fc" providerId="AD" clId="Web-{2CEA396D-2A91-4682-4E12-BEBF7C5EF8BD}"/>
    <pc:docChg chg="addSld modSld sldOrd modSection">
      <pc:chgData name="kesselmail" userId="S::kesselmail_web.de#ext#@gymbl.onmicrosoft.com::5a38f2fb-6993-44cd-8a44-79c9237ad3fc" providerId="AD" clId="Web-{2CEA396D-2A91-4682-4E12-BEBF7C5EF8BD}" dt="2026-06-20T15:53:17.095" v="21" actId="20577"/>
      <pc:docMkLst>
        <pc:docMk/>
      </pc:docMkLst>
      <pc:sldChg chg="modSp">
        <pc:chgData name="kesselmail" userId="S::kesselmail_web.de#ext#@gymbl.onmicrosoft.com::5a38f2fb-6993-44cd-8a44-79c9237ad3fc" providerId="AD" clId="Web-{2CEA396D-2A91-4682-4E12-BEBF7C5EF8BD}" dt="2026-06-20T15:53:17.095" v="21" actId="20577"/>
        <pc:sldMkLst>
          <pc:docMk/>
          <pc:sldMk cId="3277704113" sldId="1139"/>
        </pc:sldMkLst>
        <pc:spChg chg="mod">
          <ac:chgData name="kesselmail" userId="S::kesselmail_web.de#ext#@gymbl.onmicrosoft.com::5a38f2fb-6993-44cd-8a44-79c9237ad3fc" providerId="AD" clId="Web-{2CEA396D-2A91-4682-4E12-BEBF7C5EF8BD}" dt="2026-06-20T15:53:03.939" v="20" actId="20577"/>
          <ac:spMkLst>
            <pc:docMk/>
            <pc:sldMk cId="3277704113" sldId="1139"/>
            <ac:spMk id="6" creationId="{7C8699F2-92A1-4C77-B651-6F8ED19F2769}"/>
          </ac:spMkLst>
        </pc:spChg>
        <pc:spChg chg="mod">
          <ac:chgData name="kesselmail" userId="S::kesselmail_web.de#ext#@gymbl.onmicrosoft.com::5a38f2fb-6993-44cd-8a44-79c9237ad3fc" providerId="AD" clId="Web-{2CEA396D-2A91-4682-4E12-BEBF7C5EF8BD}" dt="2026-06-20T15:53:17.095" v="21" actId="20577"/>
          <ac:spMkLst>
            <pc:docMk/>
            <pc:sldMk cId="3277704113" sldId="1139"/>
            <ac:spMk id="7" creationId="{44129FA7-5863-36DD-7ED8-69DB8A7C232E}"/>
          </ac:spMkLst>
        </pc:spChg>
      </pc:sldChg>
      <pc:sldChg chg="addAnim delAnim modAnim">
        <pc:chgData name="kesselmail" userId="S::kesselmail_web.de#ext#@gymbl.onmicrosoft.com::5a38f2fb-6993-44cd-8a44-79c9237ad3fc" providerId="AD" clId="Web-{2CEA396D-2A91-4682-4E12-BEBF7C5EF8BD}" dt="2026-06-20T15:42:04.665" v="13"/>
        <pc:sldMkLst>
          <pc:docMk/>
          <pc:sldMk cId="1007400697" sldId="3973"/>
        </pc:sldMkLst>
      </pc:sldChg>
      <pc:sldChg chg="delAnim">
        <pc:chgData name="kesselmail" userId="S::kesselmail_web.de#ext#@gymbl.onmicrosoft.com::5a38f2fb-6993-44cd-8a44-79c9237ad3fc" providerId="AD" clId="Web-{2CEA396D-2A91-4682-4E12-BEBF7C5EF8BD}" dt="2026-06-20T15:45:57.376" v="14"/>
        <pc:sldMkLst>
          <pc:docMk/>
          <pc:sldMk cId="2823128004" sldId="3987"/>
        </pc:sldMkLst>
      </pc:sldChg>
      <pc:sldChg chg="add ord replId">
        <pc:chgData name="kesselmail" userId="S::kesselmail_web.de#ext#@gymbl.onmicrosoft.com::5a38f2fb-6993-44cd-8a44-79c9237ad3fc" providerId="AD" clId="Web-{2CEA396D-2A91-4682-4E12-BEBF7C5EF8BD}" dt="2026-06-20T15:52:45.876" v="16"/>
        <pc:sldMkLst>
          <pc:docMk/>
          <pc:sldMk cId="232623307" sldId="4004"/>
        </pc:sldMkLst>
      </pc:sldChg>
    </pc:docChg>
  </pc:docChgLst>
  <pc:docChgLst>
    <pc:chgData name="jutta.reger" userId="S::jutta.reger_gmx.net#ext#@gymbl.onmicrosoft.com::b36eedc1-ed6d-490e-a078-b401b7118a71" providerId="AD" clId="Web-{967A09D9-E862-F0A3-7609-079D206D0A46}"/>
    <pc:docChg chg="addSld delSld modSld sldOrd modSection">
      <pc:chgData name="jutta.reger" userId="S::jutta.reger_gmx.net#ext#@gymbl.onmicrosoft.com::b36eedc1-ed6d-490e-a078-b401b7118a71" providerId="AD" clId="Web-{967A09D9-E862-F0A3-7609-079D206D0A46}" dt="2026-06-21T17:00:09.950" v="65"/>
      <pc:docMkLst>
        <pc:docMk/>
      </pc:docMkLst>
      <pc:sldChg chg="ord">
        <pc:chgData name="jutta.reger" userId="S::jutta.reger_gmx.net#ext#@gymbl.onmicrosoft.com::b36eedc1-ed6d-490e-a078-b401b7118a71" providerId="AD" clId="Web-{967A09D9-E862-F0A3-7609-079D206D0A46}" dt="2026-06-21T17:00:09.950" v="65"/>
        <pc:sldMkLst>
          <pc:docMk/>
          <pc:sldMk cId="2959856589" sldId="3989"/>
        </pc:sldMkLst>
      </pc:sldChg>
      <pc:sldChg chg="addSp delSp modSp">
        <pc:chgData name="jutta.reger" userId="S::jutta.reger_gmx.net#ext#@gymbl.onmicrosoft.com::b36eedc1-ed6d-490e-a078-b401b7118a71" providerId="AD" clId="Web-{967A09D9-E862-F0A3-7609-079D206D0A46}" dt="2026-06-21T16:56:40.863" v="55" actId="1076"/>
        <pc:sldMkLst>
          <pc:docMk/>
          <pc:sldMk cId="2882538482" sldId="3992"/>
        </pc:sldMkLst>
        <pc:picChg chg="add mod">
          <ac:chgData name="jutta.reger" userId="S::jutta.reger_gmx.net#ext#@gymbl.onmicrosoft.com::b36eedc1-ed6d-490e-a078-b401b7118a71" providerId="AD" clId="Web-{967A09D9-E862-F0A3-7609-079D206D0A46}" dt="2026-06-21T16:56:40.863" v="55" actId="1076"/>
          <ac:picMkLst>
            <pc:docMk/>
            <pc:sldMk cId="2882538482" sldId="3992"/>
            <ac:picMk id="3" creationId="{35542C58-9534-718D-CA93-FEFDCED72811}"/>
          </ac:picMkLst>
        </pc:picChg>
      </pc:sldChg>
      <pc:sldChg chg="addSp delSp modSp">
        <pc:chgData name="jutta.reger" userId="S::jutta.reger_gmx.net#ext#@gymbl.onmicrosoft.com::b36eedc1-ed6d-490e-a078-b401b7118a71" providerId="AD" clId="Web-{967A09D9-E862-F0A3-7609-079D206D0A46}" dt="2026-06-21T16:57:37.334" v="63" actId="1076"/>
        <pc:sldMkLst>
          <pc:docMk/>
          <pc:sldMk cId="1295292601" sldId="3993"/>
        </pc:sldMkLst>
        <pc:picChg chg="add mod">
          <ac:chgData name="jutta.reger" userId="S::jutta.reger_gmx.net#ext#@gymbl.onmicrosoft.com::b36eedc1-ed6d-490e-a078-b401b7118a71" providerId="AD" clId="Web-{967A09D9-E862-F0A3-7609-079D206D0A46}" dt="2026-06-21T16:57:37.334" v="63" actId="1076"/>
          <ac:picMkLst>
            <pc:docMk/>
            <pc:sldMk cId="1295292601" sldId="3993"/>
            <ac:picMk id="3" creationId="{BDA5ADBA-4B93-A862-C6E3-BD9BA1158447}"/>
          </ac:picMkLst>
        </pc:picChg>
      </pc:sldChg>
      <pc:sldChg chg="addSp delSp modSp">
        <pc:chgData name="jutta.reger" userId="S::jutta.reger_gmx.net#ext#@gymbl.onmicrosoft.com::b36eedc1-ed6d-490e-a078-b401b7118a71" providerId="AD" clId="Web-{967A09D9-E862-F0A3-7609-079D206D0A46}" dt="2026-06-21T16:39:50.892" v="37" actId="1076"/>
        <pc:sldMkLst>
          <pc:docMk/>
          <pc:sldMk cId="645245452" sldId="3996"/>
        </pc:sldMkLst>
        <pc:picChg chg="add mod">
          <ac:chgData name="jutta.reger" userId="S::jutta.reger_gmx.net#ext#@gymbl.onmicrosoft.com::b36eedc1-ed6d-490e-a078-b401b7118a71" providerId="AD" clId="Web-{967A09D9-E862-F0A3-7609-079D206D0A46}" dt="2026-06-21T16:39:50.892" v="37" actId="1076"/>
          <ac:picMkLst>
            <pc:docMk/>
            <pc:sldMk cId="645245452" sldId="3996"/>
            <ac:picMk id="3" creationId="{A414FEBA-7AFE-FD1C-78E8-00636A13CD8F}"/>
          </ac:picMkLst>
        </pc:picChg>
      </pc:sldChg>
      <pc:sldChg chg="addSp delSp modSp">
        <pc:chgData name="jutta.reger" userId="S::jutta.reger_gmx.net#ext#@gymbl.onmicrosoft.com::b36eedc1-ed6d-490e-a078-b401b7118a71" providerId="AD" clId="Web-{967A09D9-E862-F0A3-7609-079D206D0A46}" dt="2026-06-21T16:45:35.099" v="48" actId="1076"/>
        <pc:sldMkLst>
          <pc:docMk/>
          <pc:sldMk cId="3594503217" sldId="3997"/>
        </pc:sldMkLst>
        <pc:picChg chg="add mod">
          <ac:chgData name="jutta.reger" userId="S::jutta.reger_gmx.net#ext#@gymbl.onmicrosoft.com::b36eedc1-ed6d-490e-a078-b401b7118a71" providerId="AD" clId="Web-{967A09D9-E862-F0A3-7609-079D206D0A46}" dt="2026-06-21T16:45:35.099" v="48" actId="1076"/>
          <ac:picMkLst>
            <pc:docMk/>
            <pc:sldMk cId="3594503217" sldId="3997"/>
            <ac:picMk id="7" creationId="{AA638553-B58B-7637-57EF-3CBBA61851CB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967A09D9-E862-F0A3-7609-079D206D0A46}" dt="2026-06-21T15:40:26.643" v="12" actId="1076"/>
        <pc:sldMkLst>
          <pc:docMk/>
          <pc:sldMk cId="1503253527" sldId="4005"/>
        </pc:sldMkLst>
        <pc:spChg chg="mod">
          <ac:chgData name="jutta.reger" userId="S::jutta.reger_gmx.net#ext#@gymbl.onmicrosoft.com::b36eedc1-ed6d-490e-a078-b401b7118a71" providerId="AD" clId="Web-{967A09D9-E862-F0A3-7609-079D206D0A46}" dt="2026-06-21T15:40:09.799" v="10" actId="14100"/>
          <ac:spMkLst>
            <pc:docMk/>
            <pc:sldMk cId="1503253527" sldId="4005"/>
            <ac:spMk id="31" creationId="{8EDEF72F-17CB-4181-D981-8506C34FA5EF}"/>
          </ac:spMkLst>
        </pc:spChg>
        <pc:picChg chg="add mod">
          <ac:chgData name="jutta.reger" userId="S::jutta.reger_gmx.net#ext#@gymbl.onmicrosoft.com::b36eedc1-ed6d-490e-a078-b401b7118a71" providerId="AD" clId="Web-{967A09D9-E862-F0A3-7609-079D206D0A46}" dt="2026-06-21T15:40:26.643" v="12" actId="1076"/>
          <ac:picMkLst>
            <pc:docMk/>
            <pc:sldMk cId="1503253527" sldId="4005"/>
            <ac:picMk id="3" creationId="{6CD6BAC2-1253-F1A1-5DBF-E74F5AB08658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967A09D9-E862-F0A3-7609-079D206D0A46}" dt="2026-06-21T15:41:01.098" v="18" actId="1076"/>
        <pc:sldMkLst>
          <pc:docMk/>
          <pc:sldMk cId="3497756411" sldId="4006"/>
        </pc:sldMkLst>
        <pc:picChg chg="add mod">
          <ac:chgData name="jutta.reger" userId="S::jutta.reger_gmx.net#ext#@gymbl.onmicrosoft.com::b36eedc1-ed6d-490e-a078-b401b7118a71" providerId="AD" clId="Web-{967A09D9-E862-F0A3-7609-079D206D0A46}" dt="2026-06-21T15:41:01.098" v="18" actId="1076"/>
          <ac:picMkLst>
            <pc:docMk/>
            <pc:sldMk cId="3497756411" sldId="4006"/>
            <ac:picMk id="2" creationId="{15768A4D-E2D5-562F-A52B-CC682C95C448}"/>
          </ac:picMkLst>
        </pc:picChg>
      </pc:sldChg>
    </pc:docChg>
  </pc:docChgLst>
  <pc:docChgLst>
    <pc:chgData name="jutta.reger" userId="S::jutta.reger_gmx.net#ext#@gymbl.onmicrosoft.com::b36eedc1-ed6d-490e-a078-b401b7118a71" providerId="AD" clId="Web-{5927281A-E986-5E6E-A5AC-6B2305A89E7E}"/>
    <pc:docChg chg="addSld modSld modSection">
      <pc:chgData name="jutta.reger" userId="S::jutta.reger_gmx.net#ext#@gymbl.onmicrosoft.com::b36eedc1-ed6d-490e-a078-b401b7118a71" providerId="AD" clId="Web-{5927281A-E986-5E6E-A5AC-6B2305A89E7E}" dt="2026-06-21T17:10:15.141" v="7"/>
      <pc:docMkLst>
        <pc:docMk/>
      </pc:docMkLst>
      <pc:sldChg chg="addSp delSp modSp mod setBg">
        <pc:chgData name="jutta.reger" userId="S::jutta.reger_gmx.net#ext#@gymbl.onmicrosoft.com::b36eedc1-ed6d-490e-a078-b401b7118a71" providerId="AD" clId="Web-{5927281A-E986-5E6E-A5AC-6B2305A89E7E}" dt="2026-06-21T17:10:15.141" v="7"/>
        <pc:sldMkLst>
          <pc:docMk/>
          <pc:sldMk cId="1558862225" sldId="4000"/>
        </pc:sldMkLst>
      </pc:sldChg>
    </pc:docChg>
  </pc:docChgLst>
  <pc:docChgLst>
    <pc:chgData name="kesselmail" userId="S::kesselmail_web.de#ext#@gymbl.onmicrosoft.com::5a38f2fb-6993-44cd-8a44-79c9237ad3fc" providerId="AD" clId="Web-{A28169E3-8097-EA4B-1D0A-60C29AB7C43E}"/>
    <pc:docChg chg="modSld">
      <pc:chgData name="kesselmail" userId="S::kesselmail_web.de#ext#@gymbl.onmicrosoft.com::5a38f2fb-6993-44cd-8a44-79c9237ad3fc" providerId="AD" clId="Web-{A28169E3-8097-EA4B-1D0A-60C29AB7C43E}" dt="2026-06-24T06:44:42.841" v="0"/>
      <pc:docMkLst>
        <pc:docMk/>
      </pc:docMkLst>
      <pc:sldChg chg="mod modShow">
        <pc:chgData name="kesselmail" userId="S::kesselmail_web.de#ext#@gymbl.onmicrosoft.com::5a38f2fb-6993-44cd-8a44-79c9237ad3fc" providerId="AD" clId="Web-{A28169E3-8097-EA4B-1D0A-60C29AB7C43E}" dt="2026-06-24T06:44:42.841" v="0"/>
        <pc:sldMkLst>
          <pc:docMk/>
          <pc:sldMk cId="1968139645" sldId="371"/>
        </pc:sldMkLst>
      </pc:sldChg>
    </pc:docChg>
  </pc:docChgLst>
  <pc:docChgLst>
    <pc:chgData name="jutta.reger" userId="S::jutta.reger_gmx.net#ext#@gymbl.onmicrosoft.com::b36eedc1-ed6d-490e-a078-b401b7118a71" providerId="AD" clId="Web-{896E057D-E55D-44B9-4FD8-44ACFEF9CCE0}"/>
    <pc:docChg chg="addSld modSld modSection">
      <pc:chgData name="jutta.reger" userId="S::jutta.reger_gmx.net#ext#@gymbl.onmicrosoft.com::b36eedc1-ed6d-490e-a078-b401b7118a71" providerId="AD" clId="Web-{896E057D-E55D-44B9-4FD8-44ACFEF9CCE0}" dt="2026-06-14T15:49:51.884" v="253"/>
      <pc:docMkLst>
        <pc:docMk/>
      </pc:docMkLst>
      <pc:sldChg chg="addSp delSp modSp add replId">
        <pc:chgData name="jutta.reger" userId="S::jutta.reger_gmx.net#ext#@gymbl.onmicrosoft.com::b36eedc1-ed6d-490e-a078-b401b7118a71" providerId="AD" clId="Web-{896E057D-E55D-44B9-4FD8-44ACFEF9CCE0}" dt="2026-06-14T11:59:52.598" v="252" actId="1076"/>
        <pc:sldMkLst>
          <pc:docMk/>
          <pc:sldMk cId="2295691211" sldId="3988"/>
        </pc:sldMkLst>
        <pc:spChg chg="add mod">
          <ac:chgData name="jutta.reger" userId="S::jutta.reger_gmx.net#ext#@gymbl.onmicrosoft.com::b36eedc1-ed6d-490e-a078-b401b7118a71" providerId="AD" clId="Web-{896E057D-E55D-44B9-4FD8-44ACFEF9CCE0}" dt="2026-06-14T11:59:52.598" v="252" actId="1076"/>
          <ac:spMkLst>
            <pc:docMk/>
            <pc:sldMk cId="2295691211" sldId="3988"/>
            <ac:spMk id="2" creationId="{316B01FD-ABF2-1E15-1D5E-78CCC780C8D6}"/>
          </ac:spMkLst>
        </pc:spChg>
        <pc:spChg chg="mod">
          <ac:chgData name="jutta.reger" userId="S::jutta.reger_gmx.net#ext#@gymbl.onmicrosoft.com::b36eedc1-ed6d-490e-a078-b401b7118a71" providerId="AD" clId="Web-{896E057D-E55D-44B9-4FD8-44ACFEF9CCE0}" dt="2026-06-14T11:53:11.706" v="32" actId="1076"/>
          <ac:spMkLst>
            <pc:docMk/>
            <pc:sldMk cId="2295691211" sldId="3988"/>
            <ac:spMk id="31" creationId="{10AA3DD4-C7E2-82D9-6C55-E3481069DC33}"/>
          </ac:spMkLst>
        </pc:spChg>
      </pc:sldChg>
    </pc:docChg>
  </pc:docChgLst>
  <pc:docChgLst>
    <pc:chgData name="kh" userId="S::kh_rs-dettelbach.de#ext#@gymbl.onmicrosoft.com::f5039113-29a2-43fc-b253-2a2150491f60" providerId="AD" clId="Web-{B7D46ADC-FAEC-2D1C-B67E-A0AD4ED4695B}"/>
    <pc:docChg chg="addSld delSld modSld sldOrd modSection">
      <pc:chgData name="kh" userId="S::kh_rs-dettelbach.de#ext#@gymbl.onmicrosoft.com::f5039113-29a2-43fc-b253-2a2150491f60" providerId="AD" clId="Web-{B7D46ADC-FAEC-2D1C-B67E-A0AD4ED4695B}" dt="2026-06-13T14:50:29.591" v="64"/>
      <pc:docMkLst>
        <pc:docMk/>
      </pc:docMkLst>
      <pc:sldChg chg="ord">
        <pc:chgData name="kh" userId="S::kh_rs-dettelbach.de#ext#@gymbl.onmicrosoft.com::f5039113-29a2-43fc-b253-2a2150491f60" providerId="AD" clId="Web-{B7D46ADC-FAEC-2D1C-B67E-A0AD4ED4695B}" dt="2026-06-13T14:50:29.591" v="64"/>
        <pc:sldMkLst>
          <pc:docMk/>
          <pc:sldMk cId="4176594691" sldId="3963"/>
        </pc:sldMkLst>
      </pc:sldChg>
      <pc:sldChg chg="delSp add replId delAnim">
        <pc:chgData name="kh" userId="S::kh_rs-dettelbach.de#ext#@gymbl.onmicrosoft.com::f5039113-29a2-43fc-b253-2a2150491f60" providerId="AD" clId="Web-{B7D46ADC-FAEC-2D1C-B67E-A0AD4ED4695B}" dt="2026-06-13T14:50:26.997" v="63"/>
        <pc:sldMkLst>
          <pc:docMk/>
          <pc:sldMk cId="105436822" sldId="3986"/>
        </pc:sldMkLst>
      </pc:sldChg>
    </pc:docChg>
  </pc:docChgLst>
  <pc:docChgLst>
    <pc:chgData name="kh" userId="S::kh_rs-dettelbach.de#ext#@gymbl.onmicrosoft.com::f5039113-29a2-43fc-b253-2a2150491f60" providerId="AD" clId="Web-{997705F6-738A-A824-B607-F56C29C2024E}"/>
    <pc:docChg chg="addSld modSld sldOrd modSection">
      <pc:chgData name="kh" userId="S::kh_rs-dettelbach.de#ext#@gymbl.onmicrosoft.com::f5039113-29a2-43fc-b253-2a2150491f60" providerId="AD" clId="Web-{997705F6-738A-A824-B607-F56C29C2024E}" dt="2026-06-13T14:55:14.820" v="19"/>
      <pc:docMkLst>
        <pc:docMk/>
      </pc:docMkLst>
      <pc:sldChg chg="addSp modSp">
        <pc:chgData name="kh" userId="S::kh_rs-dettelbach.de#ext#@gymbl.onmicrosoft.com::f5039113-29a2-43fc-b253-2a2150491f60" providerId="AD" clId="Web-{997705F6-738A-A824-B607-F56C29C2024E}" dt="2026-06-13T14:53:19.515" v="11" actId="1076"/>
        <pc:sldMkLst>
          <pc:docMk/>
          <pc:sldMk cId="105436822" sldId="3986"/>
        </pc:sldMkLst>
        <pc:picChg chg="add mod">
          <ac:chgData name="kh" userId="S::kh_rs-dettelbach.de#ext#@gymbl.onmicrosoft.com::f5039113-29a2-43fc-b253-2a2150491f60" providerId="AD" clId="Web-{997705F6-738A-A824-B607-F56C29C2024E}" dt="2026-06-13T14:53:18.078" v="10" actId="1076"/>
          <ac:picMkLst>
            <pc:docMk/>
            <pc:sldMk cId="105436822" sldId="3986"/>
            <ac:picMk id="2" creationId="{4D3F1335-833A-2769-BB6F-B54872DC0128}"/>
          </ac:picMkLst>
        </pc:picChg>
        <pc:picChg chg="add mod">
          <ac:chgData name="kh" userId="S::kh_rs-dettelbach.de#ext#@gymbl.onmicrosoft.com::f5039113-29a2-43fc-b253-2a2150491f60" providerId="AD" clId="Web-{997705F6-738A-A824-B607-F56C29C2024E}" dt="2026-06-13T14:53:19.515" v="11" actId="1076"/>
          <ac:picMkLst>
            <pc:docMk/>
            <pc:sldMk cId="105436822" sldId="3986"/>
            <ac:picMk id="3" creationId="{F388F321-ED22-9B80-1BAF-F186D6B7244C}"/>
          </ac:picMkLst>
        </pc:picChg>
      </pc:sldChg>
      <pc:sldChg chg="addSp delSp modSp add ord replId addAnim">
        <pc:chgData name="kh" userId="S::kh_rs-dettelbach.de#ext#@gymbl.onmicrosoft.com::f5039113-29a2-43fc-b253-2a2150491f60" providerId="AD" clId="Web-{997705F6-738A-A824-B607-F56C29C2024E}" dt="2026-06-13T14:55:14.820" v="19"/>
        <pc:sldMkLst>
          <pc:docMk/>
          <pc:sldMk cId="2823128004" sldId="3987"/>
        </pc:sldMkLst>
        <pc:picChg chg="add mod">
          <ac:chgData name="kh" userId="S::kh_rs-dettelbach.de#ext#@gymbl.onmicrosoft.com::f5039113-29a2-43fc-b253-2a2150491f60" providerId="AD" clId="Web-{997705F6-738A-A824-B607-F56C29C2024E}" dt="2026-06-13T14:55:13.351" v="18" actId="1076"/>
          <ac:picMkLst>
            <pc:docMk/>
            <pc:sldMk cId="2823128004" sldId="3987"/>
            <ac:picMk id="4" creationId="{46234B97-CAA3-D175-0B2F-1A8DE4C7F402}"/>
          </ac:picMkLst>
        </pc:picChg>
      </pc:sldChg>
    </pc:docChg>
  </pc:docChgLst>
  <pc:docChgLst>
    <pc:chgData name="jutta.reger" userId="S::jutta.reger_gmx.net#ext#@gymbl.onmicrosoft.com::b36eedc1-ed6d-490e-a078-b401b7118a71" providerId="AD" clId="Web-{3EFE54FF-F0A7-F68C-8B43-176651D3A2F7}"/>
    <pc:docChg chg="addSld modSld modSection">
      <pc:chgData name="jutta.reger" userId="S::jutta.reger_gmx.net#ext#@gymbl.onmicrosoft.com::b36eedc1-ed6d-490e-a078-b401b7118a71" providerId="AD" clId="Web-{3EFE54FF-F0A7-F68C-8B43-176651D3A2F7}" dt="2026-06-21T17:42:26.989" v="33" actId="1076"/>
      <pc:docMkLst>
        <pc:docMk/>
      </pc:docMkLst>
      <pc:sldChg chg="modSp">
        <pc:chgData name="jutta.reger" userId="S::jutta.reger_gmx.net#ext#@gymbl.onmicrosoft.com::b36eedc1-ed6d-490e-a078-b401b7118a71" providerId="AD" clId="Web-{3EFE54FF-F0A7-F68C-8B43-176651D3A2F7}" dt="2026-06-21T17:41:23.799" v="20" actId="1076"/>
        <pc:sldMkLst>
          <pc:docMk/>
          <pc:sldMk cId="3051888432" sldId="4008"/>
        </pc:sldMkLst>
        <pc:spChg chg="mod">
          <ac:chgData name="jutta.reger" userId="S::jutta.reger_gmx.net#ext#@gymbl.onmicrosoft.com::b36eedc1-ed6d-490e-a078-b401b7118a71" providerId="AD" clId="Web-{3EFE54FF-F0A7-F68C-8B43-176651D3A2F7}" dt="2026-06-21T17:41:17.034" v="19" actId="1076"/>
          <ac:spMkLst>
            <pc:docMk/>
            <pc:sldMk cId="3051888432" sldId="4008"/>
            <ac:spMk id="2" creationId="{3EA1E08F-C0C3-F79D-0E9F-DEBEACD1AB9E}"/>
          </ac:spMkLst>
        </pc:spChg>
        <pc:spChg chg="mod">
          <ac:chgData name="jutta.reger" userId="S::jutta.reger_gmx.net#ext#@gymbl.onmicrosoft.com::b36eedc1-ed6d-490e-a078-b401b7118a71" providerId="AD" clId="Web-{3EFE54FF-F0A7-F68C-8B43-176651D3A2F7}" dt="2026-06-21T17:41:23.799" v="20" actId="1076"/>
          <ac:spMkLst>
            <pc:docMk/>
            <pc:sldMk cId="3051888432" sldId="4008"/>
            <ac:spMk id="6" creationId="{4712E604-C5F0-451D-16BB-E6243457FF43}"/>
          </ac:spMkLst>
        </pc:spChg>
      </pc:sldChg>
      <pc:sldChg chg="addSp delSp modSp add replId">
        <pc:chgData name="jutta.reger" userId="S::jutta.reger_gmx.net#ext#@gymbl.onmicrosoft.com::b36eedc1-ed6d-490e-a078-b401b7118a71" providerId="AD" clId="Web-{3EFE54FF-F0A7-F68C-8B43-176651D3A2F7}" dt="2026-06-21T17:42:26.989" v="33" actId="1076"/>
        <pc:sldMkLst>
          <pc:docMk/>
          <pc:sldMk cId="1792846967" sldId="4009"/>
        </pc:sldMkLst>
        <pc:picChg chg="add mod">
          <ac:chgData name="jutta.reger" userId="S::jutta.reger_gmx.net#ext#@gymbl.onmicrosoft.com::b36eedc1-ed6d-490e-a078-b401b7118a71" providerId="AD" clId="Web-{3EFE54FF-F0A7-F68C-8B43-176651D3A2F7}" dt="2026-06-21T17:42:26.989" v="33" actId="1076"/>
          <ac:picMkLst>
            <pc:docMk/>
            <pc:sldMk cId="1792846967" sldId="4009"/>
            <ac:picMk id="3" creationId="{D8CE37CB-784A-E0D2-BCD8-8E5287549F8C}"/>
          </ac:picMkLst>
        </pc:picChg>
      </pc:sldChg>
    </pc:docChg>
  </pc:docChgLst>
  <pc:docChgLst>
    <pc:chgData name="jutta.reger" userId="S::jutta.reger_gmx.net#ext#@gymbl.onmicrosoft.com::b36eedc1-ed6d-490e-a078-b401b7118a71" providerId="AD" clId="Web-{575092B6-B58D-BFEE-B01E-6ADB376CE70F}"/>
    <pc:docChg chg="modSld">
      <pc:chgData name="jutta.reger" userId="S::jutta.reger_gmx.net#ext#@gymbl.onmicrosoft.com::b36eedc1-ed6d-490e-a078-b401b7118a71" providerId="AD" clId="Web-{575092B6-B58D-BFEE-B01E-6ADB376CE70F}" dt="2026-06-24T14:44:29.080" v="6" actId="1076"/>
      <pc:docMkLst>
        <pc:docMk/>
      </pc:docMkLst>
      <pc:sldChg chg="addSp delSp modSp">
        <pc:chgData name="jutta.reger" userId="S::jutta.reger_gmx.net#ext#@gymbl.onmicrosoft.com::b36eedc1-ed6d-490e-a078-b401b7118a71" providerId="AD" clId="Web-{575092B6-B58D-BFEE-B01E-6ADB376CE70F}" dt="2026-06-24T14:44:29.080" v="6" actId="1076"/>
        <pc:sldMkLst>
          <pc:docMk/>
          <pc:sldMk cId="3594503217" sldId="3997"/>
        </pc:sldMkLst>
        <pc:picChg chg="add mod">
          <ac:chgData name="jutta.reger" userId="S::jutta.reger_gmx.net#ext#@gymbl.onmicrosoft.com::b36eedc1-ed6d-490e-a078-b401b7118a71" providerId="AD" clId="Web-{575092B6-B58D-BFEE-B01E-6ADB376CE70F}" dt="2026-06-24T14:44:29.080" v="6" actId="1076"/>
          <ac:picMkLst>
            <pc:docMk/>
            <pc:sldMk cId="3594503217" sldId="3997"/>
            <ac:picMk id="2" creationId="{01A58EA6-AE46-E01B-9CC7-A5B37E5167F2}"/>
          </ac:picMkLst>
        </pc:picChg>
        <pc:picChg chg="del">
          <ac:chgData name="jutta.reger" userId="S::jutta.reger_gmx.net#ext#@gymbl.onmicrosoft.com::b36eedc1-ed6d-490e-a078-b401b7118a71" providerId="AD" clId="Web-{575092B6-B58D-BFEE-B01E-6ADB376CE70F}" dt="2026-06-24T14:43:39.079" v="0"/>
          <ac:picMkLst>
            <pc:docMk/>
            <pc:sldMk cId="3594503217" sldId="3997"/>
            <ac:picMk id="7" creationId="{AA638553-B58B-7637-57EF-3CBBA61851CB}"/>
          </ac:picMkLst>
        </pc:picChg>
      </pc:sldChg>
    </pc:docChg>
  </pc:docChgLst>
  <pc:docChgLst>
    <pc:chgData name="kh" userId="S::kh_rs-dettelbach.de#ext#@gymbl.onmicrosoft.com::f5039113-29a2-43fc-b253-2a2150491f60" providerId="AD" clId="Web-{5052A9CB-FA74-8923-5BBD-A1E37CCA6E68}"/>
    <pc:docChg chg="modSld">
      <pc:chgData name="kh" userId="S::kh_rs-dettelbach.de#ext#@gymbl.onmicrosoft.com::f5039113-29a2-43fc-b253-2a2150491f60" providerId="AD" clId="Web-{5052A9CB-FA74-8923-5BBD-A1E37CCA6E68}" dt="2026-06-09T17:28:54.110" v="6" actId="20577"/>
      <pc:docMkLst>
        <pc:docMk/>
      </pc:docMkLst>
      <pc:sldChg chg="modSp">
        <pc:chgData name="kh" userId="S::kh_rs-dettelbach.de#ext#@gymbl.onmicrosoft.com::f5039113-29a2-43fc-b253-2a2150491f60" providerId="AD" clId="Web-{5052A9CB-FA74-8923-5BBD-A1E37CCA6E68}" dt="2026-06-09T17:28:54.110" v="6" actId="20577"/>
        <pc:sldMkLst>
          <pc:docMk/>
          <pc:sldMk cId="1007400697" sldId="3973"/>
        </pc:sldMkLst>
        <pc:spChg chg="mod">
          <ac:chgData name="kh" userId="S::kh_rs-dettelbach.de#ext#@gymbl.onmicrosoft.com::f5039113-29a2-43fc-b253-2a2150491f60" providerId="AD" clId="Web-{5052A9CB-FA74-8923-5BBD-A1E37CCA6E68}" dt="2026-06-09T17:28:54.110" v="6" actId="20577"/>
          <ac:spMkLst>
            <pc:docMk/>
            <pc:sldMk cId="1007400697" sldId="3973"/>
            <ac:spMk id="10" creationId="{9F6A58CD-462A-45CE-914C-6EB60B62EAB1}"/>
          </ac:spMkLst>
        </pc:spChg>
      </pc:sldChg>
    </pc:docChg>
  </pc:docChgLst>
  <pc:docChgLst>
    <pc:chgData name="Moritz Strähle" userId="2884bf38-ef02-4b13-94c7-1172de10ced8" providerId="ADAL" clId="{80345B83-8E36-4F90-9623-5EF588770FC8}"/>
    <pc:docChg chg="undo custSel addSld delSld modSld sldOrd addSection delSection modSection">
      <pc:chgData name="Moritz Strähle" userId="2884bf38-ef02-4b13-94c7-1172de10ced8" providerId="ADAL" clId="{80345B83-8E36-4F90-9623-5EF588770FC8}" dt="2026-06-24T12:00:13.016" v="509" actId="729"/>
      <pc:docMkLst>
        <pc:docMk/>
      </pc:docMkLst>
      <pc:sldChg chg="modSp add mod">
        <pc:chgData name="Moritz Strähle" userId="2884bf38-ef02-4b13-94c7-1172de10ced8" providerId="ADAL" clId="{80345B83-8E36-4F90-9623-5EF588770FC8}" dt="2026-06-23T10:33:24.164" v="462"/>
        <pc:sldMkLst>
          <pc:docMk/>
          <pc:sldMk cId="3871458154" sldId="264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871458154" sldId="264"/>
            <ac:spMk id="2" creationId="{AF3D3D73-5F7D-4C7C-92DA-AF8924E8932F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871458154" sldId="264"/>
            <ac:spMk id="4" creationId="{895B74BD-DB31-44F7-8CF3-434B57CCCD8E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871458154" sldId="264"/>
            <ac:spMk id="5" creationId="{064DBADA-EC41-4B50-8502-D183CA736A01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871458154" sldId="264"/>
            <ac:spMk id="6" creationId="{AD8A589E-0965-4A9D-860C-D1BE053C9897}"/>
          </ac:spMkLst>
        </pc:spChg>
        <pc:spChg chg="mod">
          <ac:chgData name="Moritz Strähle" userId="2884bf38-ef02-4b13-94c7-1172de10ced8" providerId="ADAL" clId="{80345B83-8E36-4F90-9623-5EF588770FC8}" dt="2026-06-11T14:25:41.267" v="253" actId="14100"/>
          <ac:spMkLst>
            <pc:docMk/>
            <pc:sldMk cId="3871458154" sldId="264"/>
            <ac:spMk id="25" creationId="{F565C689-C8C8-4482-9966-4DDA27AF587B}"/>
          </ac:spMkLst>
        </pc:spChg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578207408" sldId="267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578207408" sldId="267"/>
            <ac:spMk id="3" creationId="{7E9B2435-68A1-4B91-91A9-69C3C410F9BA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578207408" sldId="267"/>
            <ac:spMk id="5" creationId="{30641F81-A315-486D-8871-6694FE64913A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578207408" sldId="267"/>
            <ac:spMk id="6" creationId="{42F16075-1814-4E9F-845B-D3DAE9D17B06}"/>
          </ac:spMkLst>
        </pc:spChg>
      </pc:sldChg>
      <pc:sldChg chg="modSp add ord">
        <pc:chgData name="Moritz Strähle" userId="2884bf38-ef02-4b13-94c7-1172de10ced8" providerId="ADAL" clId="{80345B83-8E36-4F90-9623-5EF588770FC8}" dt="2026-06-23T10:33:24.164" v="462"/>
        <pc:sldMkLst>
          <pc:docMk/>
          <pc:sldMk cId="3371145465" sldId="272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371145465" sldId="272"/>
            <ac:spMk id="2" creationId="{C6F61E9C-63ED-43AC-9EA0-2E4842CC257C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371145465" sldId="272"/>
            <ac:spMk id="3" creationId="{17C38CCD-AC67-4371-886B-063A337B38AF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371145465" sldId="272"/>
            <ac:spMk id="4" creationId="{580DB3A1-AC47-4204-A04E-87BAC3D36D62}"/>
          </ac:spMkLst>
        </pc:spChg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275487152" sldId="281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75487152" sldId="281"/>
            <ac:spMk id="2" creationId="{26CD404B-9577-4824-B9B4-FB0087994EAF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75487152" sldId="281"/>
            <ac:spMk id="3" creationId="{4D784E0A-0F49-49BF-BB05-37187CC0BE9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75487152" sldId="281"/>
            <ac:spMk id="4" creationId="{DE9DF7C5-409B-4744-8911-3275799217E8}"/>
          </ac:spMkLst>
        </pc:spChg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3472504936" sldId="282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472504936" sldId="282"/>
            <ac:spMk id="2" creationId="{26CD404B-9577-4824-B9B4-FB0087994EAF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472504936" sldId="282"/>
            <ac:spMk id="3" creationId="{4D784E0A-0F49-49BF-BB05-37187CC0BE9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472504936" sldId="282"/>
            <ac:spMk id="4" creationId="{DE9DF7C5-409B-4744-8911-3275799217E8}"/>
          </ac:spMkLst>
        </pc:spChg>
      </pc:sldChg>
      <pc:sldChg chg="modSp add mod">
        <pc:chgData name="Moritz Strähle" userId="2884bf38-ef02-4b13-94c7-1172de10ced8" providerId="ADAL" clId="{80345B83-8E36-4F90-9623-5EF588770FC8}" dt="2026-06-23T10:33:24.236" v="463" actId="27636"/>
        <pc:sldMkLst>
          <pc:docMk/>
          <pc:sldMk cId="941132367" sldId="292"/>
        </pc:sldMkLst>
        <pc:spChg chg="mod">
          <ac:chgData name="Moritz Strähle" userId="2884bf38-ef02-4b13-94c7-1172de10ced8" providerId="ADAL" clId="{80345B83-8E36-4F90-9623-5EF588770FC8}" dt="2026-06-23T10:33:24.236" v="463" actId="27636"/>
          <ac:spMkLst>
            <pc:docMk/>
            <pc:sldMk cId="941132367" sldId="292"/>
            <ac:spMk id="2" creationId="{12240FC1-5E65-4165-9BEE-C3495D4FB134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941132367" sldId="292"/>
            <ac:spMk id="3" creationId="{D225F7B2-1064-486B-97C1-16202F9C47C6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941132367" sldId="292"/>
            <ac:spMk id="4" creationId="{38D1478D-FF27-4043-967B-C4A9F334691C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941132367" sldId="292"/>
            <ac:spMk id="6" creationId="{B226FC91-6BB6-4D5A-ACA2-8329E51A25C4}"/>
          </ac:spMkLst>
        </pc:spChg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1653893447" sldId="293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653893447" sldId="293"/>
            <ac:spMk id="3" creationId="{895D5F6E-EB09-41BC-8AF4-2115A639CF2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653893447" sldId="293"/>
            <ac:spMk id="4" creationId="{A1F665BC-B7A5-4D34-AE5A-7637AB395C89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653893447" sldId="293"/>
            <ac:spMk id="5" creationId="{0353108C-0EE0-495F-8A9F-5B4D6149E53F}"/>
          </ac:spMkLst>
        </pc:spChg>
      </pc:sldChg>
      <pc:sldChg chg="modSp add mod">
        <pc:chgData name="Moritz Strähle" userId="2884bf38-ef02-4b13-94c7-1172de10ced8" providerId="ADAL" clId="{80345B83-8E36-4F90-9623-5EF588770FC8}" dt="2026-06-23T10:33:24.236" v="464" actId="27636"/>
        <pc:sldMkLst>
          <pc:docMk/>
          <pc:sldMk cId="811919170" sldId="295"/>
        </pc:sldMkLst>
        <pc:spChg chg="mod">
          <ac:chgData name="Moritz Strähle" userId="2884bf38-ef02-4b13-94c7-1172de10ced8" providerId="ADAL" clId="{80345B83-8E36-4F90-9623-5EF588770FC8}" dt="2026-06-23T10:33:24.236" v="464" actId="27636"/>
          <ac:spMkLst>
            <pc:docMk/>
            <pc:sldMk cId="811919170" sldId="295"/>
            <ac:spMk id="2" creationId="{BD724F87-C611-47E6-8D7A-ADBFA6C9EEC4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811919170" sldId="295"/>
            <ac:spMk id="7" creationId="{DCCAC147-0A92-4661-8842-5CFF247ABB59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811919170" sldId="295"/>
            <ac:spMk id="8" creationId="{855572BB-1A7F-42D1-961B-C0B5DD091067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811919170" sldId="295"/>
            <ac:spMk id="13" creationId="{BF8CFBDA-2227-4F21-9229-0EC05A59A8CE}"/>
          </ac:spMkLst>
        </pc:spChg>
      </pc:sldChg>
      <pc:sldChg chg="addSp delSp modSp add mod ord modAnim">
        <pc:chgData name="Moritz Strähle" userId="2884bf38-ef02-4b13-94c7-1172de10ced8" providerId="ADAL" clId="{80345B83-8E36-4F90-9623-5EF588770FC8}" dt="2026-06-23T10:35:24.725" v="492" actId="14100"/>
        <pc:sldMkLst>
          <pc:docMk/>
          <pc:sldMk cId="2360743552" sldId="298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360743552" sldId="298"/>
            <ac:spMk id="2" creationId="{5D8D66EE-AE2F-4049-B9C8-C5ED6E6A37A3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360743552" sldId="298"/>
            <ac:spMk id="4" creationId="{8A9F6493-6171-4957-AC52-4AE47F78CD12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360743552" sldId="298"/>
            <ac:spMk id="5" creationId="{440C3D55-FBFF-44BF-8F33-E6183BE22F1F}"/>
          </ac:spMkLst>
        </pc:spChg>
        <pc:spChg chg="add mod">
          <ac:chgData name="Moritz Strähle" userId="2884bf38-ef02-4b13-94c7-1172de10ced8" providerId="ADAL" clId="{80345B83-8E36-4F90-9623-5EF588770FC8}" dt="2026-06-11T10:04:01.344" v="139" actId="14861"/>
          <ac:spMkLst>
            <pc:docMk/>
            <pc:sldMk cId="2360743552" sldId="298"/>
            <ac:spMk id="6" creationId="{F296A4F2-8DD6-D3B8-A547-23C71102F3BE}"/>
          </ac:spMkLst>
        </pc:spChg>
        <pc:spChg chg="add mod">
          <ac:chgData name="Moritz Strähle" userId="2884bf38-ef02-4b13-94c7-1172de10ced8" providerId="ADAL" clId="{80345B83-8E36-4F90-9623-5EF588770FC8}" dt="2026-06-23T10:35:24.725" v="492" actId="14100"/>
          <ac:spMkLst>
            <pc:docMk/>
            <pc:sldMk cId="2360743552" sldId="298"/>
            <ac:spMk id="7" creationId="{B6C79307-74F5-AECA-BD54-C6E177FD7D89}"/>
          </ac:spMkLst>
        </pc:spChg>
        <pc:spChg chg="add mod">
          <ac:chgData name="Moritz Strähle" userId="2884bf38-ef02-4b13-94c7-1172de10ced8" providerId="ADAL" clId="{80345B83-8E36-4F90-9623-5EF588770FC8}" dt="2026-06-11T10:04:25.181" v="147" actId="1037"/>
          <ac:spMkLst>
            <pc:docMk/>
            <pc:sldMk cId="2360743552" sldId="298"/>
            <ac:spMk id="8" creationId="{EAFBCFB1-3B24-7251-F943-56F98F0126B4}"/>
          </ac:spMkLst>
        </pc:spChg>
        <pc:spChg chg="add mod">
          <ac:chgData name="Moritz Strähle" userId="2884bf38-ef02-4b13-94c7-1172de10ced8" providerId="ADAL" clId="{80345B83-8E36-4F90-9623-5EF588770FC8}" dt="2026-06-11T10:04:30.571" v="151" actId="1036"/>
          <ac:spMkLst>
            <pc:docMk/>
            <pc:sldMk cId="2360743552" sldId="298"/>
            <ac:spMk id="9" creationId="{6081FD92-2D2D-2A5B-9F2C-810168F41D3A}"/>
          </ac:spMkLst>
        </pc:spChg>
        <pc:spChg chg="add mod">
          <ac:chgData name="Moritz Strähle" userId="2884bf38-ef02-4b13-94c7-1172de10ced8" providerId="ADAL" clId="{80345B83-8E36-4F90-9623-5EF588770FC8}" dt="2026-06-11T10:04:35.468" v="153" actId="1076"/>
          <ac:spMkLst>
            <pc:docMk/>
            <pc:sldMk cId="2360743552" sldId="298"/>
            <ac:spMk id="10" creationId="{B19E18DB-6E9A-C2C4-2432-AAA245922CF1}"/>
          </ac:spMkLst>
        </pc:spChg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1551278326" sldId="302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551278326" sldId="302"/>
            <ac:spMk id="2" creationId="{D1FCBC48-2622-456A-BB0B-552F0B2DBFFF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551278326" sldId="302"/>
            <ac:spMk id="3" creationId="{0CB6481E-AA52-4DAA-99FA-F4C0B7865C1C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551278326" sldId="302"/>
            <ac:spMk id="5" creationId="{97725F49-D74E-4B3D-A433-AA853EEAA4BD}"/>
          </ac:spMkLst>
        </pc:spChg>
      </pc:sldChg>
      <pc:sldChg chg="add">
        <pc:chgData name="Moritz Strähle" userId="2884bf38-ef02-4b13-94c7-1172de10ced8" providerId="ADAL" clId="{80345B83-8E36-4F90-9623-5EF588770FC8}" dt="2026-06-11T09:55:18.911" v="12"/>
        <pc:sldMkLst>
          <pc:docMk/>
          <pc:sldMk cId="3477067028" sldId="304"/>
        </pc:sldMkLst>
      </pc:sldChg>
      <pc:sldChg chg="addSp modSp add mod modAnim">
        <pc:chgData name="Moritz Strähle" userId="2884bf38-ef02-4b13-94c7-1172de10ced8" providerId="ADAL" clId="{80345B83-8E36-4F90-9623-5EF588770FC8}" dt="2026-06-23T10:34:26.867" v="479" actId="1035"/>
        <pc:sldMkLst>
          <pc:docMk/>
          <pc:sldMk cId="3548854085" sldId="306"/>
        </pc:sldMkLst>
        <pc:spChg chg="add mod">
          <ac:chgData name="Moritz Strähle" userId="2884bf38-ef02-4b13-94c7-1172de10ced8" providerId="ADAL" clId="{80345B83-8E36-4F90-9623-5EF588770FC8}" dt="2026-06-23T10:34:26.867" v="479" actId="1035"/>
          <ac:spMkLst>
            <pc:docMk/>
            <pc:sldMk cId="3548854085" sldId="306"/>
            <ac:spMk id="2" creationId="{E44EF81F-6BDC-209D-A178-847680D8F38B}"/>
          </ac:spMkLst>
        </pc:spChg>
      </pc:sldChg>
      <pc:sldChg chg="modSp add mod">
        <pc:chgData name="Moritz Strähle" userId="2884bf38-ef02-4b13-94c7-1172de10ced8" providerId="ADAL" clId="{80345B83-8E36-4F90-9623-5EF588770FC8}" dt="2026-06-23T10:33:24.164" v="462"/>
        <pc:sldMkLst>
          <pc:docMk/>
          <pc:sldMk cId="3848806620" sldId="310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848806620" sldId="310"/>
            <ac:spMk id="2" creationId="{64BBE142-BDEE-4EAF-B9C8-7898ACC08178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848806620" sldId="310"/>
            <ac:spMk id="3" creationId="{3BDBE0EA-18AA-40B8-A82E-0F9C1A95ECD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848806620" sldId="310"/>
            <ac:spMk id="4" creationId="{FED54528-920A-4D1B-9E63-501F07C8E804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848806620" sldId="310"/>
            <ac:spMk id="5" creationId="{4B622921-0F47-48A7-B166-2CEBDE12D74D}"/>
          </ac:spMkLst>
        </pc:spChg>
        <pc:spChg chg="mod">
          <ac:chgData name="Moritz Strähle" userId="2884bf38-ef02-4b13-94c7-1172de10ced8" providerId="ADAL" clId="{80345B83-8E36-4F90-9623-5EF588770FC8}" dt="2026-06-11T14:23:39.062" v="248" actId="1076"/>
          <ac:spMkLst>
            <pc:docMk/>
            <pc:sldMk cId="3848806620" sldId="310"/>
            <ac:spMk id="7" creationId="{8A65AC72-3A5A-4556-9342-F1D20800CF31}"/>
          </ac:spMkLst>
        </pc:spChg>
        <pc:spChg chg="mod">
          <ac:chgData name="Moritz Strähle" userId="2884bf38-ef02-4b13-94c7-1172de10ced8" providerId="ADAL" clId="{80345B83-8E36-4F90-9623-5EF588770FC8}" dt="2026-06-11T14:24:39.809" v="250" actId="14100"/>
          <ac:spMkLst>
            <pc:docMk/>
            <pc:sldMk cId="3848806620" sldId="310"/>
            <ac:spMk id="11" creationId="{6886DD8F-C5EE-48B5-BDE9-FBE8A495CB94}"/>
          </ac:spMkLst>
        </pc:spChg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2636539299" sldId="312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636539299" sldId="312"/>
            <ac:spMk id="2" creationId="{706B7721-0751-4E27-B064-6730E8AEFEC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636539299" sldId="312"/>
            <ac:spMk id="3" creationId="{13391FDD-318C-4461-A477-267CD622BE05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636539299" sldId="312"/>
            <ac:spMk id="4" creationId="{C6CA9F55-3C1B-4370-B92C-A8EF74D43FD1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636539299" sldId="312"/>
            <ac:spMk id="5" creationId="{4B622921-0F47-48A7-B166-2CEBDE12D74D}"/>
          </ac:spMkLst>
        </pc:spChg>
        <pc:spChg chg="mod">
          <ac:chgData name="Moritz Strähle" userId="2884bf38-ef02-4b13-94c7-1172de10ced8" providerId="ADAL" clId="{80345B83-8E36-4F90-9623-5EF588770FC8}" dt="2026-06-11T09:57:22.671" v="115" actId="20577"/>
          <ac:spMkLst>
            <pc:docMk/>
            <pc:sldMk cId="2636539299" sldId="312"/>
            <ac:spMk id="14" creationId="{30B54836-A8AD-471F-B1E3-A25E8F12790C}"/>
          </ac:spMkLst>
        </pc:spChg>
      </pc:sldChg>
      <pc:sldChg chg="modSp add mod">
        <pc:chgData name="Moritz Strähle" userId="2884bf38-ef02-4b13-94c7-1172de10ced8" providerId="ADAL" clId="{80345B83-8E36-4F90-9623-5EF588770FC8}" dt="2026-06-23T10:33:24.164" v="462"/>
        <pc:sldMkLst>
          <pc:docMk/>
          <pc:sldMk cId="2990857885" sldId="313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90857885" sldId="313"/>
            <ac:spMk id="2" creationId="{6FBE2AFB-E846-46A3-AB10-7B1146B45EAD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90857885" sldId="313"/>
            <ac:spMk id="3" creationId="{E3299A79-899E-4F83-9C06-7ACC9D262206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90857885" sldId="313"/>
            <ac:spMk id="4" creationId="{89282F00-6DE5-4E7A-B9E7-2227D39E0478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90857885" sldId="313"/>
            <ac:spMk id="6" creationId="{AD8A589E-0965-4A9D-860C-D1BE053C9897}"/>
          </ac:spMkLst>
        </pc:spChg>
        <pc:spChg chg="mod">
          <ac:chgData name="Moritz Strähle" userId="2884bf38-ef02-4b13-94c7-1172de10ced8" providerId="ADAL" clId="{80345B83-8E36-4F90-9623-5EF588770FC8}" dt="2026-06-11T14:25:37.673" v="252" actId="14100"/>
          <ac:spMkLst>
            <pc:docMk/>
            <pc:sldMk cId="2990857885" sldId="313"/>
            <ac:spMk id="42" creationId="{B3473967-AA1D-4C34-9857-A70C5EAB4B4B}"/>
          </ac:spMkLst>
        </pc:spChg>
        <pc:spChg chg="mod">
          <ac:chgData name="Moritz Strähle" userId="2884bf38-ef02-4b13-94c7-1172de10ced8" providerId="ADAL" clId="{80345B83-8E36-4F90-9623-5EF588770FC8}" dt="2026-06-11T14:25:34.265" v="251" actId="14100"/>
          <ac:spMkLst>
            <pc:docMk/>
            <pc:sldMk cId="2990857885" sldId="313"/>
            <ac:spMk id="43" creationId="{8E554231-F978-4473-AA9C-B2D81556F9DF}"/>
          </ac:spMkLst>
        </pc:spChg>
      </pc:sldChg>
      <pc:sldChg chg="add">
        <pc:chgData name="Moritz Strähle" userId="2884bf38-ef02-4b13-94c7-1172de10ced8" providerId="ADAL" clId="{80345B83-8E36-4F90-9623-5EF588770FC8}" dt="2026-06-11T09:55:18.911" v="12"/>
        <pc:sldMkLst>
          <pc:docMk/>
          <pc:sldMk cId="3634226422" sldId="316"/>
        </pc:sldMkLst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1083298607" sldId="319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083298607" sldId="319"/>
            <ac:spMk id="4" creationId="{483DB8C9-0BF5-456A-A4F2-74B9F075D9B5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083298607" sldId="319"/>
            <ac:spMk id="5" creationId="{FCA60FEB-598D-41D8-A1D8-39B5D67501AE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083298607" sldId="319"/>
            <ac:spMk id="6" creationId="{0E0B490C-6DAB-4E78-94C1-5A59A01C4043}"/>
          </ac:spMkLst>
        </pc:spChg>
      </pc:sldChg>
      <pc:sldChg chg="modSp add">
        <pc:chgData name="Moritz Strähle" userId="2884bf38-ef02-4b13-94c7-1172de10ced8" providerId="ADAL" clId="{80345B83-8E36-4F90-9623-5EF588770FC8}" dt="2026-06-11T09:54:51.319" v="7"/>
        <pc:sldMkLst>
          <pc:docMk/>
          <pc:sldMk cId="1807085779" sldId="320"/>
        </pc:sldMkLst>
      </pc:sldChg>
      <pc:sldChg chg="modSp add ord">
        <pc:chgData name="Moritz Strähle" userId="2884bf38-ef02-4b13-94c7-1172de10ced8" providerId="ADAL" clId="{80345B83-8E36-4F90-9623-5EF588770FC8}" dt="2026-06-23T10:33:24.164" v="462"/>
        <pc:sldMkLst>
          <pc:docMk/>
          <pc:sldMk cId="1533353045" sldId="321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533353045" sldId="321"/>
            <ac:spMk id="4" creationId="{483DB8C9-0BF5-456A-A4F2-74B9F075D9B5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533353045" sldId="321"/>
            <ac:spMk id="5" creationId="{FCA60FEB-598D-41D8-A1D8-39B5D67501AE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533353045" sldId="321"/>
            <ac:spMk id="6" creationId="{0E0B490C-6DAB-4E78-94C1-5A59A01C4043}"/>
          </ac:spMkLst>
        </pc:spChg>
      </pc:sldChg>
      <pc:sldChg chg="modSp add del ord">
        <pc:chgData name="Moritz Strähle" userId="2884bf38-ef02-4b13-94c7-1172de10ced8" providerId="ADAL" clId="{80345B83-8E36-4F90-9623-5EF588770FC8}" dt="2026-06-15T19:00:41.229" v="403"/>
        <pc:sldMkLst>
          <pc:docMk/>
          <pc:sldMk cId="1237348514" sldId="322"/>
        </pc:sldMkLst>
        <pc:spChg chg="mod">
          <ac:chgData name="Moritz Strähle" userId="2884bf38-ef02-4b13-94c7-1172de10ced8" providerId="ADAL" clId="{80345B83-8E36-4F90-9623-5EF588770FC8}" dt="2026-06-11T10:14:27.624" v="238"/>
          <ac:spMkLst>
            <pc:docMk/>
            <pc:sldMk cId="1237348514" sldId="322"/>
            <ac:spMk id="4" creationId="{483DB8C9-0BF5-456A-A4F2-74B9F075D9B5}"/>
          </ac:spMkLst>
        </pc:spChg>
        <pc:spChg chg="mod">
          <ac:chgData name="Moritz Strähle" userId="2884bf38-ef02-4b13-94c7-1172de10ced8" providerId="ADAL" clId="{80345B83-8E36-4F90-9623-5EF588770FC8}" dt="2026-06-11T10:14:27.624" v="238"/>
          <ac:spMkLst>
            <pc:docMk/>
            <pc:sldMk cId="1237348514" sldId="322"/>
            <ac:spMk id="5" creationId="{FCA60FEB-598D-41D8-A1D8-39B5D67501AE}"/>
          </ac:spMkLst>
        </pc:spChg>
        <pc:spChg chg="mod">
          <ac:chgData name="Moritz Strähle" userId="2884bf38-ef02-4b13-94c7-1172de10ced8" providerId="ADAL" clId="{80345B83-8E36-4F90-9623-5EF588770FC8}" dt="2026-06-11T10:14:27.624" v="238"/>
          <ac:spMkLst>
            <pc:docMk/>
            <pc:sldMk cId="1237348514" sldId="322"/>
            <ac:spMk id="6" creationId="{0E0B490C-6DAB-4E78-94C1-5A59A01C4043}"/>
          </ac:spMkLst>
        </pc:spChg>
      </pc:sldChg>
      <pc:sldChg chg="modSp add ord">
        <pc:chgData name="Moritz Strähle" userId="2884bf38-ef02-4b13-94c7-1172de10ced8" providerId="ADAL" clId="{80345B83-8E36-4F90-9623-5EF588770FC8}" dt="2026-06-23T10:33:24.164" v="462"/>
        <pc:sldMkLst>
          <pc:docMk/>
          <pc:sldMk cId="2053715067" sldId="324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053715067" sldId="324"/>
            <ac:spMk id="4" creationId="{483DB8C9-0BF5-456A-A4F2-74B9F075D9B5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053715067" sldId="324"/>
            <ac:spMk id="5" creationId="{FCA60FEB-598D-41D8-A1D8-39B5D67501AE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053715067" sldId="324"/>
            <ac:spMk id="6" creationId="{0E0B490C-6DAB-4E78-94C1-5A59A01C4043}"/>
          </ac:spMkLst>
        </pc:spChg>
      </pc:sldChg>
      <pc:sldChg chg="modSp add ord">
        <pc:chgData name="Moritz Strähle" userId="2884bf38-ef02-4b13-94c7-1172de10ced8" providerId="ADAL" clId="{80345B83-8E36-4F90-9623-5EF588770FC8}" dt="2026-06-23T10:33:24.164" v="462"/>
        <pc:sldMkLst>
          <pc:docMk/>
          <pc:sldMk cId="1325751078" sldId="325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325751078" sldId="325"/>
            <ac:spMk id="4" creationId="{483DB8C9-0BF5-456A-A4F2-74B9F075D9B5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325751078" sldId="325"/>
            <ac:spMk id="5" creationId="{FCA60FEB-598D-41D8-A1D8-39B5D67501AE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325751078" sldId="325"/>
            <ac:spMk id="6" creationId="{0E0B490C-6DAB-4E78-94C1-5A59A01C4043}"/>
          </ac:spMkLst>
        </pc:spChg>
      </pc:sldChg>
      <pc:sldChg chg="modSp add mod ord setBg modShow">
        <pc:chgData name="Moritz Strähle" userId="2884bf38-ef02-4b13-94c7-1172de10ced8" providerId="ADAL" clId="{80345B83-8E36-4F90-9623-5EF588770FC8}" dt="2026-06-23T10:33:24.164" v="462"/>
        <pc:sldMkLst>
          <pc:docMk/>
          <pc:sldMk cId="3945476063" sldId="327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945476063" sldId="327"/>
            <ac:spMk id="2" creationId="{C6F61E9C-63ED-43AC-9EA0-2E4842CC257C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945476063" sldId="327"/>
            <ac:spMk id="3" creationId="{17C38CCD-AC67-4371-886B-063A337B38AF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945476063" sldId="327"/>
            <ac:spMk id="4" creationId="{580DB3A1-AC47-4204-A04E-87BAC3D36D62}"/>
          </ac:spMkLst>
        </pc:spChg>
      </pc:sldChg>
      <pc:sldChg chg="add mod modShow">
        <pc:chgData name="Moritz Strähle" userId="2884bf38-ef02-4b13-94c7-1172de10ced8" providerId="ADAL" clId="{80345B83-8E36-4F90-9623-5EF588770FC8}" dt="2026-06-11T09:56:56.142" v="114" actId="34476"/>
        <pc:sldMkLst>
          <pc:docMk/>
          <pc:sldMk cId="3095005806" sldId="328"/>
        </pc:sldMkLst>
      </pc:sldChg>
      <pc:sldChg chg="delSp modSp add mod ord">
        <pc:chgData name="Moritz Strähle" userId="2884bf38-ef02-4b13-94c7-1172de10ced8" providerId="ADAL" clId="{80345B83-8E36-4F90-9623-5EF588770FC8}" dt="2026-06-23T10:33:24.164" v="462"/>
        <pc:sldMkLst>
          <pc:docMk/>
          <pc:sldMk cId="2323386913" sldId="329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323386913" sldId="329"/>
            <ac:spMk id="2" creationId="{F4AEB0B2-BA9B-4D13-A0EB-530AE6DDAE60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323386913" sldId="329"/>
            <ac:spMk id="3" creationId="{09C38180-62A6-4492-8998-7B01BEB4E417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323386913" sldId="329"/>
            <ac:spMk id="4" creationId="{1CE8CCBE-8F96-4DEF-A454-F554741609E6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323386913" sldId="329"/>
            <ac:spMk id="5" creationId="{EE23065A-2C5E-4049-9FC9-44A2BE45C92E}"/>
          </ac:spMkLst>
        </pc:spChg>
      </pc:sldChg>
      <pc:sldChg chg="modSp add mod">
        <pc:chgData name="Moritz Strähle" userId="2884bf38-ef02-4b13-94c7-1172de10ced8" providerId="ADAL" clId="{80345B83-8E36-4F90-9623-5EF588770FC8}" dt="2026-06-23T10:33:24.164" v="462"/>
        <pc:sldMkLst>
          <pc:docMk/>
          <pc:sldMk cId="3951417424" sldId="331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951417424" sldId="331"/>
            <ac:spMk id="2" creationId="{A4CF2443-6E46-43A8-8109-92BC59211F2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951417424" sldId="331"/>
            <ac:spMk id="3" creationId="{45D9F93B-9E9E-4219-94B5-CEAAA5D42652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951417424" sldId="331"/>
            <ac:spMk id="4" creationId="{F6CBEC30-B347-41B2-A27E-49022063ABFB}"/>
          </ac:spMkLst>
        </pc:spChg>
        <pc:spChg chg="mod">
          <ac:chgData name="Moritz Strähle" userId="2884bf38-ef02-4b13-94c7-1172de10ced8" providerId="ADAL" clId="{80345B83-8E36-4F90-9623-5EF588770FC8}" dt="2026-06-11T10:06:25.016" v="193" actId="20577"/>
          <ac:spMkLst>
            <pc:docMk/>
            <pc:sldMk cId="3951417424" sldId="331"/>
            <ac:spMk id="10" creationId="{F8DD3529-385B-BDF8-AF5C-59BFA37F5519}"/>
          </ac:spMkLst>
        </pc:spChg>
      </pc:sldChg>
      <pc:sldChg chg="modSp add ord">
        <pc:chgData name="Moritz Strähle" userId="2884bf38-ef02-4b13-94c7-1172de10ced8" providerId="ADAL" clId="{80345B83-8E36-4F90-9623-5EF588770FC8}" dt="2026-06-23T10:33:24.164" v="462"/>
        <pc:sldMkLst>
          <pc:docMk/>
          <pc:sldMk cId="1662335517" sldId="335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662335517" sldId="335"/>
            <ac:spMk id="4" creationId="{81907C9D-1135-4926-8207-B64E95D2CADE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662335517" sldId="335"/>
            <ac:spMk id="5" creationId="{093391CC-A265-4739-B2A3-7EB181A71DAC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662335517" sldId="335"/>
            <ac:spMk id="6" creationId="{8CE6558C-F4BF-42F4-A5AF-AECA86B02B74}"/>
          </ac:spMkLst>
        </pc:spChg>
      </pc:sldChg>
      <pc:sldChg chg="modSp add ord">
        <pc:chgData name="Moritz Strähle" userId="2884bf38-ef02-4b13-94c7-1172de10ced8" providerId="ADAL" clId="{80345B83-8E36-4F90-9623-5EF588770FC8}" dt="2026-06-23T10:33:24.164" v="462"/>
        <pc:sldMkLst>
          <pc:docMk/>
          <pc:sldMk cId="1242419865" sldId="336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242419865" sldId="336"/>
            <ac:spMk id="2" creationId="{4B5A98CF-BAE4-477E-B554-518445052948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242419865" sldId="336"/>
            <ac:spMk id="3" creationId="{01DDDADE-0C5F-4E47-B164-93866A814849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242419865" sldId="336"/>
            <ac:spMk id="4" creationId="{D1B022A7-8867-497C-BD5D-E0A572780AFA}"/>
          </ac:spMkLst>
        </pc:spChg>
      </pc:sldChg>
      <pc:sldChg chg="modSp add del ord">
        <pc:chgData name="Moritz Strähle" userId="2884bf38-ef02-4b13-94c7-1172de10ced8" providerId="ADAL" clId="{80345B83-8E36-4F90-9623-5EF588770FC8}" dt="2026-06-15T19:00:41.229" v="403"/>
        <pc:sldMkLst>
          <pc:docMk/>
          <pc:sldMk cId="3374151159" sldId="353"/>
        </pc:sldMkLst>
        <pc:spChg chg="mod">
          <ac:chgData name="Moritz Strähle" userId="2884bf38-ef02-4b13-94c7-1172de10ced8" providerId="ADAL" clId="{80345B83-8E36-4F90-9623-5EF588770FC8}" dt="2026-06-11T10:14:27.624" v="238"/>
          <ac:spMkLst>
            <pc:docMk/>
            <pc:sldMk cId="3374151159" sldId="353"/>
            <ac:spMk id="4" creationId="{B51B76AA-D858-4C9A-A0AB-74C1EDD8151A}"/>
          </ac:spMkLst>
        </pc:spChg>
        <pc:spChg chg="mod">
          <ac:chgData name="Moritz Strähle" userId="2884bf38-ef02-4b13-94c7-1172de10ced8" providerId="ADAL" clId="{80345B83-8E36-4F90-9623-5EF588770FC8}" dt="2026-06-11T10:14:27.624" v="238"/>
          <ac:spMkLst>
            <pc:docMk/>
            <pc:sldMk cId="3374151159" sldId="353"/>
            <ac:spMk id="5" creationId="{6D9A91D1-D830-4125-9FEC-3B6FB70C7340}"/>
          </ac:spMkLst>
        </pc:spChg>
        <pc:spChg chg="mod">
          <ac:chgData name="Moritz Strähle" userId="2884bf38-ef02-4b13-94c7-1172de10ced8" providerId="ADAL" clId="{80345B83-8E36-4F90-9623-5EF588770FC8}" dt="2026-06-11T10:14:27.624" v="238"/>
          <ac:spMkLst>
            <pc:docMk/>
            <pc:sldMk cId="3374151159" sldId="353"/>
            <ac:spMk id="6" creationId="{818EBB4D-65A7-4499-8652-D6CB4D11BA01}"/>
          </ac:spMkLst>
        </pc:spChg>
      </pc:sldChg>
      <pc:sldChg chg="modSp add del">
        <pc:chgData name="Moritz Strähle" userId="2884bf38-ef02-4b13-94c7-1172de10ced8" providerId="ADAL" clId="{80345B83-8E36-4F90-9623-5EF588770FC8}" dt="2026-06-11T10:02:00.067" v="133"/>
        <pc:sldMkLst>
          <pc:docMk/>
          <pc:sldMk cId="983974447" sldId="357"/>
        </pc:sldMkLst>
        <pc:spChg chg="mod">
          <ac:chgData name="Moritz Strähle" userId="2884bf38-ef02-4b13-94c7-1172de10ced8" providerId="ADAL" clId="{80345B83-8E36-4F90-9623-5EF588770FC8}" dt="2026-06-11T10:01:56.783" v="131"/>
          <ac:spMkLst>
            <pc:docMk/>
            <pc:sldMk cId="983974447" sldId="357"/>
            <ac:spMk id="4" creationId="{483DB8C9-0BF5-456A-A4F2-74B9F075D9B5}"/>
          </ac:spMkLst>
        </pc:spChg>
        <pc:spChg chg="mod">
          <ac:chgData name="Moritz Strähle" userId="2884bf38-ef02-4b13-94c7-1172de10ced8" providerId="ADAL" clId="{80345B83-8E36-4F90-9623-5EF588770FC8}" dt="2026-06-11T10:01:56.783" v="131"/>
          <ac:spMkLst>
            <pc:docMk/>
            <pc:sldMk cId="983974447" sldId="357"/>
            <ac:spMk id="5" creationId="{FCA60FEB-598D-41D8-A1D8-39B5D67501AE}"/>
          </ac:spMkLst>
        </pc:spChg>
        <pc:spChg chg="mod">
          <ac:chgData name="Moritz Strähle" userId="2884bf38-ef02-4b13-94c7-1172de10ced8" providerId="ADAL" clId="{80345B83-8E36-4F90-9623-5EF588770FC8}" dt="2026-06-11T10:01:56.783" v="131"/>
          <ac:spMkLst>
            <pc:docMk/>
            <pc:sldMk cId="983974447" sldId="357"/>
            <ac:spMk id="6" creationId="{0E0B490C-6DAB-4E78-94C1-5A59A01C4043}"/>
          </ac:spMkLst>
        </pc:spChg>
      </pc:sldChg>
      <pc:sldChg chg="add">
        <pc:chgData name="Moritz Strähle" userId="2884bf38-ef02-4b13-94c7-1172de10ced8" providerId="ADAL" clId="{80345B83-8E36-4F90-9623-5EF588770FC8}" dt="2026-06-11T09:55:18.911" v="12"/>
        <pc:sldMkLst>
          <pc:docMk/>
          <pc:sldMk cId="787220515" sldId="363"/>
        </pc:sldMkLst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2809060162" sldId="364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809060162" sldId="364"/>
            <ac:spMk id="2" creationId="{A4CF2443-6E46-43A8-8109-92BC59211F2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809060162" sldId="364"/>
            <ac:spMk id="3" creationId="{45D9F93B-9E9E-4219-94B5-CEAAA5D42652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809060162" sldId="364"/>
            <ac:spMk id="4" creationId="{F6CBEC30-B347-41B2-A27E-49022063ABFB}"/>
          </ac:spMkLst>
        </pc:spChg>
      </pc:sldChg>
      <pc:sldChg chg="mod ord modShow">
        <pc:chgData name="Moritz Strähle" userId="2884bf38-ef02-4b13-94c7-1172de10ced8" providerId="ADAL" clId="{80345B83-8E36-4F90-9623-5EF588770FC8}" dt="2026-06-15T19:06:39.418" v="440"/>
        <pc:sldMkLst>
          <pc:docMk/>
          <pc:sldMk cId="1968139645" sldId="371"/>
        </pc:sldMkLst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2289001993" sldId="377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289001993" sldId="377"/>
            <ac:spMk id="4" creationId="{7EFB37EC-AB46-414B-BC59-D146446B5B50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289001993" sldId="377"/>
            <ac:spMk id="5" creationId="{DD926EC9-7B22-4B80-8B6B-59D33FBB6AEC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289001993" sldId="377"/>
            <ac:spMk id="6" creationId="{F404E1A3-AA87-42E3-9301-9B7C641C5685}"/>
          </ac:spMkLst>
        </pc:spChg>
      </pc:sldChg>
      <pc:sldChg chg="modSp add del ord">
        <pc:chgData name="Moritz Strähle" userId="2884bf38-ef02-4b13-94c7-1172de10ced8" providerId="ADAL" clId="{80345B83-8E36-4F90-9623-5EF588770FC8}" dt="2026-06-15T19:00:41.229" v="403"/>
        <pc:sldMkLst>
          <pc:docMk/>
          <pc:sldMk cId="42376015" sldId="384"/>
        </pc:sldMkLst>
        <pc:spChg chg="mod">
          <ac:chgData name="Moritz Strähle" userId="2884bf38-ef02-4b13-94c7-1172de10ced8" providerId="ADAL" clId="{80345B83-8E36-4F90-9623-5EF588770FC8}" dt="2026-06-11T10:14:27.624" v="238"/>
          <ac:spMkLst>
            <pc:docMk/>
            <pc:sldMk cId="42376015" sldId="384"/>
            <ac:spMk id="4" creationId="{8D9A18D7-9123-4A97-A273-A038A5CF043C}"/>
          </ac:spMkLst>
        </pc:spChg>
        <pc:spChg chg="mod">
          <ac:chgData name="Moritz Strähle" userId="2884bf38-ef02-4b13-94c7-1172de10ced8" providerId="ADAL" clId="{80345B83-8E36-4F90-9623-5EF588770FC8}" dt="2026-06-11T10:14:27.624" v="238"/>
          <ac:spMkLst>
            <pc:docMk/>
            <pc:sldMk cId="42376015" sldId="384"/>
            <ac:spMk id="5" creationId="{A0AB3361-E057-423C-A27A-657584EED33F}"/>
          </ac:spMkLst>
        </pc:spChg>
        <pc:spChg chg="mod">
          <ac:chgData name="Moritz Strähle" userId="2884bf38-ef02-4b13-94c7-1172de10ced8" providerId="ADAL" clId="{80345B83-8E36-4F90-9623-5EF588770FC8}" dt="2026-06-11T10:14:27.624" v="238"/>
          <ac:spMkLst>
            <pc:docMk/>
            <pc:sldMk cId="42376015" sldId="384"/>
            <ac:spMk id="6" creationId="{469A4E12-4C87-4457-BA3A-A8EE673BC345}"/>
          </ac:spMkLst>
        </pc:spChg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3339947369" sldId="389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339947369" sldId="389"/>
            <ac:spMk id="2" creationId="{FCA5E78A-B723-4606-A32E-348F7A17A5A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339947369" sldId="389"/>
            <ac:spMk id="4" creationId="{EAEA46EF-6D87-4F33-B516-619A4F089FF4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339947369" sldId="389"/>
            <ac:spMk id="5" creationId="{5456DCE2-37BF-4782-9485-332E3888A8DD}"/>
          </ac:spMkLst>
        </pc:spChg>
      </pc:sldChg>
      <pc:sldChg chg="modSp add">
        <pc:chgData name="Moritz Strähle" userId="2884bf38-ef02-4b13-94c7-1172de10ced8" providerId="ADAL" clId="{80345B83-8E36-4F90-9623-5EF588770FC8}" dt="2026-06-23T10:33:24.164" v="462"/>
        <pc:sldMkLst>
          <pc:docMk/>
          <pc:sldMk cId="1487549362" sldId="394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487549362" sldId="394"/>
            <ac:spMk id="4" creationId="{D2146504-6F53-42FE-B6E7-8A0AD2D13F3F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487549362" sldId="394"/>
            <ac:spMk id="5" creationId="{78534732-0DD6-4F46-94D3-2BAF728F1CB5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487549362" sldId="394"/>
            <ac:spMk id="6" creationId="{649FBA18-DE20-486E-B20F-B4F1CF63FCE5}"/>
          </ac:spMkLst>
        </pc:spChg>
      </pc:sldChg>
      <pc:sldChg chg="ord">
        <pc:chgData name="Moritz Strähle" userId="2884bf38-ef02-4b13-94c7-1172de10ced8" providerId="ADAL" clId="{80345B83-8E36-4F90-9623-5EF588770FC8}" dt="2026-06-15T19:06:39.418" v="440"/>
        <pc:sldMkLst>
          <pc:docMk/>
          <pc:sldMk cId="2148795180" sldId="403"/>
        </pc:sldMkLst>
      </pc:sldChg>
      <pc:sldChg chg="modSp add mod ord">
        <pc:chgData name="Moritz Strähle" userId="2884bf38-ef02-4b13-94c7-1172de10ced8" providerId="ADAL" clId="{80345B83-8E36-4F90-9623-5EF588770FC8}" dt="2026-06-23T10:33:24.263" v="466" actId="27636"/>
        <pc:sldMkLst>
          <pc:docMk/>
          <pc:sldMk cId="2055373655" sldId="767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055373655" sldId="767"/>
            <ac:spMk id="2" creationId="{73628F12-38E3-4A52-973A-0A77070AE5F6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055373655" sldId="767"/>
            <ac:spMk id="3" creationId="{62289342-EBA3-4DB9-9A7B-B7954CF18C07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055373655" sldId="767"/>
            <ac:spMk id="4" creationId="{5C0EF937-E168-4EF2-A413-51CD73776EE6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055373655" sldId="767"/>
            <ac:spMk id="5" creationId="{22C5F5F0-5111-48C0-90C8-A7B76600C7AE}"/>
          </ac:spMkLst>
        </pc:spChg>
        <pc:spChg chg="mod">
          <ac:chgData name="Moritz Strähle" userId="2884bf38-ef02-4b13-94c7-1172de10ced8" providerId="ADAL" clId="{80345B83-8E36-4F90-9623-5EF588770FC8}" dt="2026-06-23T10:33:24.263" v="466" actId="27636"/>
          <ac:spMkLst>
            <pc:docMk/>
            <pc:sldMk cId="2055373655" sldId="767"/>
            <ac:spMk id="7" creationId="{D17364B8-9DDF-48E2-A796-81FB9D22CA01}"/>
          </ac:spMkLst>
        </pc:spChg>
      </pc:sldChg>
      <pc:sldChg chg="add del ord">
        <pc:chgData name="Moritz Strähle" userId="2884bf38-ef02-4b13-94c7-1172de10ced8" providerId="ADAL" clId="{80345B83-8E36-4F90-9623-5EF588770FC8}" dt="2026-06-15T18:31:24.998" v="283"/>
        <pc:sldMkLst>
          <pc:docMk/>
          <pc:sldMk cId="158224893" sldId="772"/>
        </pc:sldMkLst>
      </pc:sldChg>
      <pc:sldChg chg="addSp delSp modSp add mod modShow">
        <pc:chgData name="Moritz Strähle" userId="2884bf38-ef02-4b13-94c7-1172de10ced8" providerId="ADAL" clId="{80345B83-8E36-4F90-9623-5EF588770FC8}" dt="2026-06-23T10:35:34.013" v="494" actId="478"/>
        <pc:sldMkLst>
          <pc:docMk/>
          <pc:sldMk cId="4245627097" sldId="1132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4245627097" sldId="1132"/>
            <ac:spMk id="4" creationId="{483DB8C9-0BF5-456A-A4F2-74B9F075D9B5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4245627097" sldId="1132"/>
            <ac:spMk id="5" creationId="{FCA60FEB-598D-41D8-A1D8-39B5D67501AE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4245627097" sldId="1132"/>
            <ac:spMk id="6" creationId="{0E0B490C-6DAB-4E78-94C1-5A59A01C4043}"/>
          </ac:spMkLst>
        </pc:spChg>
        <pc:spChg chg="add del mod">
          <ac:chgData name="Moritz Strähle" userId="2884bf38-ef02-4b13-94c7-1172de10ced8" providerId="ADAL" clId="{80345B83-8E36-4F90-9623-5EF588770FC8}" dt="2026-06-23T10:35:34.013" v="494" actId="478"/>
          <ac:spMkLst>
            <pc:docMk/>
            <pc:sldMk cId="4245627097" sldId="1132"/>
            <ac:spMk id="10" creationId="{BB6ACE6A-0DB6-84FE-657D-9D1692E0E7F4}"/>
          </ac:spMkLst>
        </pc:spChg>
        <pc:picChg chg="del mod">
          <ac:chgData name="Moritz Strähle" userId="2884bf38-ef02-4b13-94c7-1172de10ced8" providerId="ADAL" clId="{80345B83-8E36-4F90-9623-5EF588770FC8}" dt="2026-06-23T10:35:31.442" v="493" actId="478"/>
          <ac:picMkLst>
            <pc:docMk/>
            <pc:sldMk cId="4245627097" sldId="1132"/>
            <ac:picMk id="8" creationId="{A4DE97E4-92A4-4B76-8D69-811C12ABFE95}"/>
          </ac:picMkLst>
        </pc:picChg>
        <pc:picChg chg="add mod">
          <ac:chgData name="Moritz Strähle" userId="2884bf38-ef02-4b13-94c7-1172de10ced8" providerId="ADAL" clId="{80345B83-8E36-4F90-9623-5EF588770FC8}" dt="2026-06-11T09:59:51.944" v="127" actId="1076"/>
          <ac:picMkLst>
            <pc:docMk/>
            <pc:sldMk cId="4245627097" sldId="1132"/>
            <ac:picMk id="9" creationId="{65D45E6F-42BC-6A02-7FF1-7EEAE3F1124C}"/>
          </ac:picMkLst>
        </pc:picChg>
      </pc:sldChg>
      <pc:sldChg chg="modSp add del mod ord">
        <pc:chgData name="Moritz Strähle" userId="2884bf38-ef02-4b13-94c7-1172de10ced8" providerId="ADAL" clId="{80345B83-8E36-4F90-9623-5EF588770FC8}" dt="2026-06-15T19:03:07.265" v="432" actId="5793"/>
        <pc:sldMkLst>
          <pc:docMk/>
          <pc:sldMk cId="3277704113" sldId="1139"/>
        </pc:sldMkLst>
        <pc:spChg chg="mod">
          <ac:chgData name="Moritz Strähle" userId="2884bf38-ef02-4b13-94c7-1172de10ced8" providerId="ADAL" clId="{80345B83-8E36-4F90-9623-5EF588770FC8}" dt="2026-06-15T19:03:07.265" v="432" actId="5793"/>
          <ac:spMkLst>
            <pc:docMk/>
            <pc:sldMk cId="3277704113" sldId="1139"/>
            <ac:spMk id="6" creationId="{7C8699F2-92A1-4C77-B651-6F8ED19F2769}"/>
          </ac:spMkLst>
        </pc:spChg>
      </pc:sldChg>
      <pc:sldChg chg="add del mod ord modShow">
        <pc:chgData name="Moritz Strähle" userId="2884bf38-ef02-4b13-94c7-1172de10ced8" providerId="ADAL" clId="{80345B83-8E36-4F90-9623-5EF588770FC8}" dt="2026-06-23T10:33:51.450" v="475" actId="729"/>
        <pc:sldMkLst>
          <pc:docMk/>
          <pc:sldMk cId="1683990510" sldId="1195"/>
        </pc:sldMkLst>
      </pc:sldChg>
      <pc:sldChg chg="add ord">
        <pc:chgData name="Moritz Strähle" userId="2884bf38-ef02-4b13-94c7-1172de10ced8" providerId="ADAL" clId="{80345B83-8E36-4F90-9623-5EF588770FC8}" dt="2026-06-15T18:31:24.998" v="283"/>
        <pc:sldMkLst>
          <pc:docMk/>
          <pc:sldMk cId="3256144960" sldId="3833"/>
        </pc:sldMkLst>
      </pc:sldChg>
      <pc:sldChg chg="add del ord modAnim">
        <pc:chgData name="Moritz Strähle" userId="2884bf38-ef02-4b13-94c7-1172de10ced8" providerId="ADAL" clId="{80345B83-8E36-4F90-9623-5EF588770FC8}" dt="2026-06-11T10:10:38.042" v="226"/>
        <pc:sldMkLst>
          <pc:docMk/>
          <pc:sldMk cId="2846312820" sldId="3873"/>
        </pc:sldMkLst>
      </pc:sldChg>
      <pc:sldChg chg="ord">
        <pc:chgData name="Moritz Strähle" userId="2884bf38-ef02-4b13-94c7-1172de10ced8" providerId="ADAL" clId="{80345B83-8E36-4F90-9623-5EF588770FC8}" dt="2026-06-15T19:01:46.848" v="409" actId="20578"/>
        <pc:sldMkLst>
          <pc:docMk/>
          <pc:sldMk cId="4067841254" sldId="3877"/>
        </pc:sldMkLst>
      </pc:sldChg>
      <pc:sldChg chg="add del ord">
        <pc:chgData name="Moritz Strähle" userId="2884bf38-ef02-4b13-94c7-1172de10ced8" providerId="ADAL" clId="{80345B83-8E36-4F90-9623-5EF588770FC8}" dt="2026-06-15T18:57:00.983" v="391"/>
        <pc:sldMkLst>
          <pc:docMk/>
          <pc:sldMk cId="4176594691" sldId="3963"/>
        </pc:sldMkLst>
      </pc:sldChg>
      <pc:sldChg chg="add del">
        <pc:chgData name="Moritz Strähle" userId="2884bf38-ef02-4b13-94c7-1172de10ced8" providerId="ADAL" clId="{80345B83-8E36-4F90-9623-5EF588770FC8}" dt="2026-06-11T09:54:25.643" v="4" actId="18676"/>
        <pc:sldMkLst>
          <pc:docMk/>
          <pc:sldMk cId="4027350875" sldId="3970"/>
        </pc:sldMkLst>
      </pc:sldChg>
      <pc:sldChg chg="add del ord">
        <pc:chgData name="Moritz Strähle" userId="2884bf38-ef02-4b13-94c7-1172de10ced8" providerId="ADAL" clId="{80345B83-8E36-4F90-9623-5EF588770FC8}" dt="2026-06-15T19:04:09.264" v="435"/>
        <pc:sldMkLst>
          <pc:docMk/>
          <pc:sldMk cId="4204889594" sldId="3971"/>
        </pc:sldMkLst>
      </pc:sldChg>
      <pc:sldChg chg="modSp add mod modShow">
        <pc:chgData name="Moritz Strähle" userId="2884bf38-ef02-4b13-94c7-1172de10ced8" providerId="ADAL" clId="{80345B83-8E36-4F90-9623-5EF588770FC8}" dt="2026-06-23T10:33:24.164" v="462"/>
        <pc:sldMkLst>
          <pc:docMk/>
          <pc:sldMk cId="2977956618" sldId="3978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77956618" sldId="3978"/>
            <ac:spMk id="4" creationId="{71280571-35E4-46FF-8FBE-7D236F1719D7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77956618" sldId="3978"/>
            <ac:spMk id="5" creationId="{75056063-09F1-406D-8148-6CA687407CD2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77956618" sldId="3978"/>
            <ac:spMk id="10" creationId="{7B3314A3-7D8F-47B4-A23B-6634C91E4629}"/>
          </ac:spMkLst>
        </pc:spChg>
      </pc:sldChg>
      <pc:sldChg chg="add">
        <pc:chgData name="Moritz Strähle" userId="2884bf38-ef02-4b13-94c7-1172de10ced8" providerId="ADAL" clId="{80345B83-8E36-4F90-9623-5EF588770FC8}" dt="2026-06-11T09:55:18.911" v="12"/>
        <pc:sldMkLst>
          <pc:docMk/>
          <pc:sldMk cId="1090792356" sldId="3979"/>
        </pc:sldMkLst>
      </pc:sldChg>
      <pc:sldChg chg="addSp delSp modSp add mod addAnim delAnim modAnim">
        <pc:chgData name="Moritz Strähle" userId="2884bf38-ef02-4b13-94c7-1172de10ced8" providerId="ADAL" clId="{80345B83-8E36-4F90-9623-5EF588770FC8}" dt="2026-06-23T10:35:03.305" v="489"/>
        <pc:sldMkLst>
          <pc:docMk/>
          <pc:sldMk cId="3427371426" sldId="3980"/>
        </pc:sldMkLst>
        <pc:spChg chg="mod">
          <ac:chgData name="Moritz Strähle" userId="2884bf38-ef02-4b13-94c7-1172de10ced8" providerId="ADAL" clId="{80345B83-8E36-4F90-9623-5EF588770FC8}" dt="2026-06-23T10:34:44.272" v="485" actId="14100"/>
          <ac:spMkLst>
            <pc:docMk/>
            <pc:sldMk cId="3427371426" sldId="3980"/>
            <ac:spMk id="49" creationId="{A33E45D8-962C-3153-D25F-89786ED7766D}"/>
          </ac:spMkLst>
        </pc:spChg>
        <pc:picChg chg="add mod">
          <ac:chgData name="Moritz Strähle" userId="2884bf38-ef02-4b13-94c7-1172de10ced8" providerId="ADAL" clId="{80345B83-8E36-4F90-9623-5EF588770FC8}" dt="2026-06-11T10:05:14.344" v="160" actId="1076"/>
          <ac:picMkLst>
            <pc:docMk/>
            <pc:sldMk cId="3427371426" sldId="3980"/>
            <ac:picMk id="2" creationId="{8C1E1B92-3414-FE91-AAB5-E292347D4919}"/>
          </ac:picMkLst>
        </pc:picChg>
        <pc:picChg chg="del">
          <ac:chgData name="Moritz Strähle" userId="2884bf38-ef02-4b13-94c7-1172de10ced8" providerId="ADAL" clId="{80345B83-8E36-4F90-9623-5EF588770FC8}" dt="2026-06-23T10:34:37.693" v="480" actId="478"/>
          <ac:picMkLst>
            <pc:docMk/>
            <pc:sldMk cId="3427371426" sldId="3980"/>
            <ac:picMk id="50" creationId="{468F4867-3E80-476E-2B91-6A1E8716A4CE}"/>
          </ac:picMkLst>
        </pc:picChg>
      </pc:sldChg>
      <pc:sldChg chg="addSp modSp add modAnim">
        <pc:chgData name="Moritz Strähle" userId="2884bf38-ef02-4b13-94c7-1172de10ced8" providerId="ADAL" clId="{80345B83-8E36-4F90-9623-5EF588770FC8}" dt="2026-06-15T18:23:47.614" v="263" actId="1076"/>
        <pc:sldMkLst>
          <pc:docMk/>
          <pc:sldMk cId="2070395014" sldId="3982"/>
        </pc:sldMkLst>
      </pc:sldChg>
      <pc:sldChg chg="add">
        <pc:chgData name="Moritz Strähle" userId="2884bf38-ef02-4b13-94c7-1172de10ced8" providerId="ADAL" clId="{80345B83-8E36-4F90-9623-5EF588770FC8}" dt="2026-06-15T18:23:32.206" v="261"/>
        <pc:sldMkLst>
          <pc:docMk/>
          <pc:sldMk cId="3782806236" sldId="3983"/>
        </pc:sldMkLst>
      </pc:sldChg>
      <pc:sldChg chg="modSp add ord">
        <pc:chgData name="Moritz Strähle" userId="2884bf38-ef02-4b13-94c7-1172de10ced8" providerId="ADAL" clId="{80345B83-8E36-4F90-9623-5EF588770FC8}" dt="2026-06-23T10:33:24.164" v="462"/>
        <pc:sldMkLst>
          <pc:docMk/>
          <pc:sldMk cId="1648640599" sldId="3984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648640599" sldId="3984"/>
            <ac:spMk id="4" creationId="{C5AA02C7-2EB9-895F-9804-FEA06068FE2C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648640599" sldId="3984"/>
            <ac:spMk id="5" creationId="{CC45CAE9-60BE-8B89-5E23-03691A0AF6FA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648640599" sldId="3984"/>
            <ac:spMk id="6" creationId="{C2E1E1DE-625B-9D9D-DCE3-F146643EC1E4}"/>
          </ac:spMkLst>
        </pc:spChg>
      </pc:sldChg>
      <pc:sldChg chg="modSp add ord">
        <pc:chgData name="Moritz Strähle" userId="2884bf38-ef02-4b13-94c7-1172de10ced8" providerId="ADAL" clId="{80345B83-8E36-4F90-9623-5EF588770FC8}" dt="2026-06-23T10:33:24.164" v="462"/>
        <pc:sldMkLst>
          <pc:docMk/>
          <pc:sldMk cId="1182207425" sldId="3985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182207425" sldId="3985"/>
            <ac:spMk id="4" creationId="{7E990152-6498-27FF-B54A-2910895437C9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182207425" sldId="3985"/>
            <ac:spMk id="5" creationId="{F37AD8AC-10F5-A6BA-C68F-D216BB229F6F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182207425" sldId="3985"/>
            <ac:spMk id="6" creationId="{27D1A659-CD9E-6CB1-2B49-0EE1578FE044}"/>
          </ac:spMkLst>
        </pc:spChg>
      </pc:sldChg>
      <pc:sldChg chg="ord">
        <pc:chgData name="Moritz Strähle" userId="2884bf38-ef02-4b13-94c7-1172de10ced8" providerId="ADAL" clId="{80345B83-8E36-4F90-9623-5EF588770FC8}" dt="2026-06-15T18:57:00.983" v="391"/>
        <pc:sldMkLst>
          <pc:docMk/>
          <pc:sldMk cId="2823128004" sldId="3987"/>
        </pc:sldMkLst>
      </pc:sldChg>
      <pc:sldChg chg="modSp mod ord modShow">
        <pc:chgData name="Moritz Strähle" userId="2884bf38-ef02-4b13-94c7-1172de10ced8" providerId="ADAL" clId="{80345B83-8E36-4F90-9623-5EF588770FC8}" dt="2026-06-24T12:00:13.016" v="509" actId="729"/>
        <pc:sldMkLst>
          <pc:docMk/>
          <pc:sldMk cId="2295691211" sldId="3988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295691211" sldId="3988"/>
            <ac:spMk id="4" creationId="{C1166AB7-D4F4-6507-6701-A7AC2B224280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295691211" sldId="3988"/>
            <ac:spMk id="5" creationId="{55D7C6E1-5F8D-0ADD-AAC3-BE0197A72E61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295691211" sldId="3988"/>
            <ac:spMk id="6" creationId="{241D84A9-728C-C186-DA2E-005AC4818790}"/>
          </ac:spMkLst>
        </pc:spChg>
      </pc:sldChg>
      <pc:sldChg chg="modSp mod ord">
        <pc:chgData name="Moritz Strähle" userId="2884bf38-ef02-4b13-94c7-1172de10ced8" providerId="ADAL" clId="{80345B83-8E36-4F90-9623-5EF588770FC8}" dt="2026-06-23T10:33:24.255" v="465" actId="27636"/>
        <pc:sldMkLst>
          <pc:docMk/>
          <pc:sldMk cId="2959856589" sldId="3989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59856589" sldId="3989"/>
            <ac:spMk id="4" creationId="{32A3181D-F7C5-57EC-585F-CB5E9199AFFD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59856589" sldId="3989"/>
            <ac:spMk id="5" creationId="{A122DB64-B299-2AF3-2EB0-6DCEBB72051D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959856589" sldId="3989"/>
            <ac:spMk id="6" creationId="{92ADFEAC-07B9-78C6-0D97-FD510AEA40D7}"/>
          </ac:spMkLst>
        </pc:spChg>
        <pc:spChg chg="mod">
          <ac:chgData name="Moritz Strähle" userId="2884bf38-ef02-4b13-94c7-1172de10ced8" providerId="ADAL" clId="{80345B83-8E36-4F90-9623-5EF588770FC8}" dt="2026-06-23T10:33:24.255" v="465" actId="27636"/>
          <ac:spMkLst>
            <pc:docMk/>
            <pc:sldMk cId="2959856589" sldId="3989"/>
            <ac:spMk id="31" creationId="{8B1C1D9D-D633-7C34-DA30-6E107F32338C}"/>
          </ac:spMkLst>
        </pc:spChg>
      </pc:sldChg>
      <pc:sldChg chg="modSp ord">
        <pc:chgData name="Moritz Strähle" userId="2884bf38-ef02-4b13-94c7-1172de10ced8" providerId="ADAL" clId="{80345B83-8E36-4F90-9623-5EF588770FC8}" dt="2026-06-23T10:33:24.164" v="462"/>
        <pc:sldMkLst>
          <pc:docMk/>
          <pc:sldMk cId="2692692849" sldId="3990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692692849" sldId="3990"/>
            <ac:spMk id="4" creationId="{8582F90E-6494-ED79-80B6-808148D414DC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692692849" sldId="3990"/>
            <ac:spMk id="5" creationId="{585A98CD-95AD-48D4-6558-1B82C3FDFA31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692692849" sldId="3990"/>
            <ac:spMk id="6" creationId="{6FCFF550-1527-3B6B-EE73-3C8110788E29}"/>
          </ac:spMkLst>
        </pc:spChg>
      </pc:sldChg>
      <pc:sldChg chg="modSp ord">
        <pc:chgData name="Moritz Strähle" userId="2884bf38-ef02-4b13-94c7-1172de10ced8" providerId="ADAL" clId="{80345B83-8E36-4F90-9623-5EF588770FC8}" dt="2026-06-23T10:33:24.164" v="462"/>
        <pc:sldMkLst>
          <pc:docMk/>
          <pc:sldMk cId="3185546180" sldId="3991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185546180" sldId="3991"/>
            <ac:spMk id="4" creationId="{012B2196-59ED-7D54-1A8B-2290AD2D0DA6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185546180" sldId="3991"/>
            <ac:spMk id="5" creationId="{84710215-0779-6D86-C163-2695B1A040BE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185546180" sldId="3991"/>
            <ac:spMk id="6" creationId="{D46722A5-0896-6AFD-F7BA-2C3C7BAD0844}"/>
          </ac:spMkLst>
        </pc:spChg>
      </pc:sldChg>
      <pc:sldChg chg="modSp ord">
        <pc:chgData name="Moritz Strähle" userId="2884bf38-ef02-4b13-94c7-1172de10ced8" providerId="ADAL" clId="{80345B83-8E36-4F90-9623-5EF588770FC8}" dt="2026-06-23T10:33:24.164" v="462"/>
        <pc:sldMkLst>
          <pc:docMk/>
          <pc:sldMk cId="2882538482" sldId="3992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882538482" sldId="3992"/>
            <ac:spMk id="4" creationId="{8EDABA24-77E9-F943-1AAA-A5E1828A9D81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882538482" sldId="3992"/>
            <ac:spMk id="5" creationId="{237CE013-1D9C-10C4-8688-06B813F25F99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882538482" sldId="3992"/>
            <ac:spMk id="6" creationId="{FBAEECFA-7907-FBCC-0062-11D9201A237C}"/>
          </ac:spMkLst>
        </pc:spChg>
      </pc:sldChg>
      <pc:sldChg chg="modSp ord">
        <pc:chgData name="Moritz Strähle" userId="2884bf38-ef02-4b13-94c7-1172de10ced8" providerId="ADAL" clId="{80345B83-8E36-4F90-9623-5EF588770FC8}" dt="2026-06-23T10:33:24.164" v="462"/>
        <pc:sldMkLst>
          <pc:docMk/>
          <pc:sldMk cId="1295292601" sldId="3993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295292601" sldId="3993"/>
            <ac:spMk id="4" creationId="{0A73D04D-E651-5D31-8F48-FD10BF6981E9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295292601" sldId="3993"/>
            <ac:spMk id="5" creationId="{C974A56A-4E26-1329-67D1-37D611733574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295292601" sldId="3993"/>
            <ac:spMk id="6" creationId="{2A3F2796-540F-A9EA-536A-3EC4E11E41C3}"/>
          </ac:spMkLst>
        </pc:spChg>
      </pc:sldChg>
      <pc:sldChg chg="modSp ord">
        <pc:chgData name="Moritz Strähle" userId="2884bf38-ef02-4b13-94c7-1172de10ced8" providerId="ADAL" clId="{80345B83-8E36-4F90-9623-5EF588770FC8}" dt="2026-06-23T10:33:24.164" v="462"/>
        <pc:sldMkLst>
          <pc:docMk/>
          <pc:sldMk cId="2129743014" sldId="3995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129743014" sldId="3995"/>
            <ac:spMk id="4" creationId="{79A5CB2F-D871-4905-8233-A8522012CB1E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129743014" sldId="3995"/>
            <ac:spMk id="5" creationId="{FEC06B23-F12A-DC4D-5894-572D96BD0608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129743014" sldId="3995"/>
            <ac:spMk id="6" creationId="{E956E1D7-ADFC-5B70-3AFD-013D8B6502F9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2129743014" sldId="3995"/>
            <ac:spMk id="7" creationId="{4CFAA6F0-6B08-2E20-F5A6-CA7EFED7D39F}"/>
          </ac:spMkLst>
        </pc:spChg>
      </pc:sldChg>
      <pc:sldChg chg="modSp ord">
        <pc:chgData name="Moritz Strähle" userId="2884bf38-ef02-4b13-94c7-1172de10ced8" providerId="ADAL" clId="{80345B83-8E36-4F90-9623-5EF588770FC8}" dt="2026-06-23T10:33:24.164" v="462"/>
        <pc:sldMkLst>
          <pc:docMk/>
          <pc:sldMk cId="645245452" sldId="3996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645245452" sldId="3996"/>
            <ac:spMk id="4" creationId="{AD6C7FA1-FB9C-493D-B6A1-47C97A366AFD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645245452" sldId="3996"/>
            <ac:spMk id="5" creationId="{82E607E4-EB3F-EBEF-B89A-B0D6C51465D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645245452" sldId="3996"/>
            <ac:spMk id="6" creationId="{43479B0C-91F5-EA7B-FCA9-6693CBB34678}"/>
          </ac:spMkLst>
        </pc:spChg>
      </pc:sldChg>
      <pc:sldChg chg="modSp ord">
        <pc:chgData name="Moritz Strähle" userId="2884bf38-ef02-4b13-94c7-1172de10ced8" providerId="ADAL" clId="{80345B83-8E36-4F90-9623-5EF588770FC8}" dt="2026-06-23T10:33:24.164" v="462"/>
        <pc:sldMkLst>
          <pc:docMk/>
          <pc:sldMk cId="3594503217" sldId="3997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594503217" sldId="3997"/>
            <ac:spMk id="4" creationId="{2CC89718-A528-E893-B0B9-522DDE522ABA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594503217" sldId="3997"/>
            <ac:spMk id="5" creationId="{E3EF1FCF-2669-3231-8DE5-FA815BDCCBB6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594503217" sldId="3997"/>
            <ac:spMk id="6" creationId="{7EABA225-F601-B5CF-9294-D7C59FBC7688}"/>
          </ac:spMkLst>
        </pc:spChg>
      </pc:sldChg>
      <pc:sldChg chg="modSp ord">
        <pc:chgData name="Moritz Strähle" userId="2884bf38-ef02-4b13-94c7-1172de10ced8" providerId="ADAL" clId="{80345B83-8E36-4F90-9623-5EF588770FC8}" dt="2026-06-23T10:33:24.164" v="462"/>
        <pc:sldMkLst>
          <pc:docMk/>
          <pc:sldMk cId="3259998227" sldId="3999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259998227" sldId="3999"/>
            <ac:spMk id="4" creationId="{37465A91-274A-A4E6-4AFD-6C367CCEE6B1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259998227" sldId="3999"/>
            <ac:spMk id="5" creationId="{0ACA3396-5741-32D8-768B-BA176701035A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259998227" sldId="3999"/>
            <ac:spMk id="6" creationId="{6B055194-AFC7-99E5-7047-59496CEBBDCE}"/>
          </ac:spMkLst>
        </pc:spChg>
      </pc:sldChg>
      <pc:sldChg chg="addSp delSp modSp new mod ord delDesignElem">
        <pc:chgData name="Moritz Strähle" userId="2884bf38-ef02-4b13-94c7-1172de10ced8" providerId="ADAL" clId="{80345B83-8E36-4F90-9623-5EF588770FC8}" dt="2026-06-23T10:33:24.164" v="462"/>
        <pc:sldMkLst>
          <pc:docMk/>
          <pc:sldMk cId="1558862225" sldId="4000"/>
        </pc:sldMkLst>
        <pc:spChg chg="del">
          <ac:chgData name="Moritz Strähle" userId="2884bf38-ef02-4b13-94c7-1172de10ced8" providerId="ADAL" clId="{80345B83-8E36-4F90-9623-5EF588770FC8}" dt="2026-06-23T10:33:24.164" v="462"/>
          <ac:spMkLst>
            <pc:docMk/>
            <pc:sldMk cId="1558862225" sldId="4000"/>
            <ac:spMk id="15" creationId="{42A4FC2C-047E-45A5-965D-8E1E3BF09BC6}"/>
          </ac:spMkLst>
        </pc:spChg>
      </pc:sldChg>
      <pc:sldChg chg="addSp delSp modSp add mod">
        <pc:chgData name="Moritz Strähle" userId="2884bf38-ef02-4b13-94c7-1172de10ced8" providerId="ADAL" clId="{80345B83-8E36-4F90-9623-5EF588770FC8}" dt="2026-06-23T10:33:24.164" v="462"/>
        <pc:sldMkLst>
          <pc:docMk/>
          <pc:sldMk cId="33912397" sldId="4001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3912397" sldId="4001"/>
            <ac:spMk id="4" creationId="{9BA28D8F-9C04-0317-F866-A2C046A5A7FB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3912397" sldId="4001"/>
            <ac:spMk id="5" creationId="{C96C9A0C-42BA-B691-B5D2-6F185BFCBD88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3912397" sldId="4001"/>
            <ac:spMk id="6" creationId="{CD7F49CD-EB93-17C3-519C-647CD233BA86}"/>
          </ac:spMkLst>
        </pc:spChg>
        <pc:picChg chg="add">
          <ac:chgData name="Moritz Strähle" userId="2884bf38-ef02-4b13-94c7-1172de10ced8" providerId="ADAL" clId="{80345B83-8E36-4F90-9623-5EF588770FC8}" dt="2026-06-15T18:53:54.312" v="311" actId="22"/>
          <ac:picMkLst>
            <pc:docMk/>
            <pc:sldMk cId="33912397" sldId="4001"/>
            <ac:picMk id="3" creationId="{9E7A9F3D-0E90-D469-E4A7-A7A44BE4F307}"/>
          </ac:picMkLst>
        </pc:picChg>
      </pc:sldChg>
      <pc:sldChg chg="modSp add mod ord">
        <pc:chgData name="Moritz Strähle" userId="2884bf38-ef02-4b13-94c7-1172de10ced8" providerId="ADAL" clId="{80345B83-8E36-4F90-9623-5EF588770FC8}" dt="2026-06-15T18:55:14.568" v="386"/>
        <pc:sldMkLst>
          <pc:docMk/>
          <pc:sldMk cId="156572638" sldId="4002"/>
        </pc:sldMkLst>
      </pc:sldChg>
      <pc:sldChg chg="add">
        <pc:chgData name="Moritz Strähle" userId="2884bf38-ef02-4b13-94c7-1172de10ced8" providerId="ADAL" clId="{80345B83-8E36-4F90-9623-5EF588770FC8}" dt="2026-06-15T19:04:03.563" v="433"/>
        <pc:sldMkLst>
          <pc:docMk/>
          <pc:sldMk cId="2017339738" sldId="4003"/>
        </pc:sldMkLst>
      </pc:sldChg>
      <pc:sldChg chg="modSp">
        <pc:chgData name="Moritz Strähle" userId="2884bf38-ef02-4b13-94c7-1172de10ced8" providerId="ADAL" clId="{80345B83-8E36-4F90-9623-5EF588770FC8}" dt="2026-06-23T10:33:24.164" v="462"/>
        <pc:sldMkLst>
          <pc:docMk/>
          <pc:sldMk cId="1503253527" sldId="4005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503253527" sldId="4005"/>
            <ac:spMk id="4" creationId="{7117ABC2-5123-8DD9-B8FE-AEAA174C21CD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503253527" sldId="4005"/>
            <ac:spMk id="5" creationId="{EC607229-FEDF-04C9-54BD-45E3DAF6BD6D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1503253527" sldId="4005"/>
            <ac:spMk id="6" creationId="{4E9A793A-DDEC-89EB-259E-579176F54B65}"/>
          </ac:spMkLst>
        </pc:spChg>
      </pc:sldChg>
      <pc:sldChg chg="modSp">
        <pc:chgData name="Moritz Strähle" userId="2884bf38-ef02-4b13-94c7-1172de10ced8" providerId="ADAL" clId="{80345B83-8E36-4F90-9623-5EF588770FC8}" dt="2026-06-23T10:33:24.164" v="462"/>
        <pc:sldMkLst>
          <pc:docMk/>
          <pc:sldMk cId="3497756411" sldId="4006"/>
        </pc:sldMkLst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497756411" sldId="4006"/>
            <ac:spMk id="4" creationId="{0D63CA05-1CCA-BD42-6FF6-2E361897254D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497756411" sldId="4006"/>
            <ac:spMk id="5" creationId="{2AEE6C89-C598-19F3-0EFA-09B242EA31AD}"/>
          </ac:spMkLst>
        </pc:spChg>
        <pc:spChg chg="mod">
          <ac:chgData name="Moritz Strähle" userId="2884bf38-ef02-4b13-94c7-1172de10ced8" providerId="ADAL" clId="{80345B83-8E36-4F90-9623-5EF588770FC8}" dt="2026-06-23T10:33:24.164" v="462"/>
          <ac:spMkLst>
            <pc:docMk/>
            <pc:sldMk cId="3497756411" sldId="4006"/>
            <ac:spMk id="6" creationId="{4F3BECE7-151D-8963-4DFC-86745C0D31DF}"/>
          </ac:spMkLst>
        </pc:spChg>
      </pc:sldChg>
      <pc:sldChg chg="delSp delDesignElem">
        <pc:chgData name="Moritz Strähle" userId="2884bf38-ef02-4b13-94c7-1172de10ced8" providerId="ADAL" clId="{80345B83-8E36-4F90-9623-5EF588770FC8}" dt="2026-06-23T10:33:24.164" v="462"/>
        <pc:sldMkLst>
          <pc:docMk/>
          <pc:sldMk cId="3051888432" sldId="4008"/>
        </pc:sldMkLst>
        <pc:spChg chg="del">
          <ac:chgData name="Moritz Strähle" userId="2884bf38-ef02-4b13-94c7-1172de10ced8" providerId="ADAL" clId="{80345B83-8E36-4F90-9623-5EF588770FC8}" dt="2026-06-23T10:33:24.164" v="462"/>
          <ac:spMkLst>
            <pc:docMk/>
            <pc:sldMk cId="3051888432" sldId="4008"/>
            <ac:spMk id="15" creationId="{33C011CA-ECE1-3E9B-994A-9C3C7DF53610}"/>
          </ac:spMkLst>
        </pc:spChg>
      </pc:sldChg>
      <pc:sldChg chg="delSp delDesignElem">
        <pc:chgData name="Moritz Strähle" userId="2884bf38-ef02-4b13-94c7-1172de10ced8" providerId="ADAL" clId="{80345B83-8E36-4F90-9623-5EF588770FC8}" dt="2026-06-23T10:33:24.164" v="462"/>
        <pc:sldMkLst>
          <pc:docMk/>
          <pc:sldMk cId="1792846967" sldId="4009"/>
        </pc:sldMkLst>
        <pc:spChg chg="del">
          <ac:chgData name="Moritz Strähle" userId="2884bf38-ef02-4b13-94c7-1172de10ced8" providerId="ADAL" clId="{80345B83-8E36-4F90-9623-5EF588770FC8}" dt="2026-06-23T10:33:24.164" v="462"/>
          <ac:spMkLst>
            <pc:docMk/>
            <pc:sldMk cId="1792846967" sldId="4009"/>
            <ac:spMk id="15" creationId="{C06666DC-0568-2D1A-D60A-5D6F5547ACC9}"/>
          </ac:spMkLst>
        </pc:spChg>
      </pc:sldChg>
      <pc:sldChg chg="delSp delDesignElem">
        <pc:chgData name="Moritz Strähle" userId="2884bf38-ef02-4b13-94c7-1172de10ced8" providerId="ADAL" clId="{80345B83-8E36-4F90-9623-5EF588770FC8}" dt="2026-06-23T10:33:24.164" v="462"/>
        <pc:sldMkLst>
          <pc:docMk/>
          <pc:sldMk cId="917303534" sldId="4010"/>
        </pc:sldMkLst>
        <pc:spChg chg="del">
          <ac:chgData name="Moritz Strähle" userId="2884bf38-ef02-4b13-94c7-1172de10ced8" providerId="ADAL" clId="{80345B83-8E36-4F90-9623-5EF588770FC8}" dt="2026-06-23T10:33:24.164" v="462"/>
          <ac:spMkLst>
            <pc:docMk/>
            <pc:sldMk cId="917303534" sldId="4010"/>
            <ac:spMk id="15" creationId="{0FC37943-C4C0-C2E8-D56A-E54CD275B77A}"/>
          </ac:spMkLst>
        </pc:spChg>
      </pc:sldChg>
      <pc:sldChg chg="delSp delDesignElem">
        <pc:chgData name="Moritz Strähle" userId="2884bf38-ef02-4b13-94c7-1172de10ced8" providerId="ADAL" clId="{80345B83-8E36-4F90-9623-5EF588770FC8}" dt="2026-06-23T10:33:24.164" v="462"/>
        <pc:sldMkLst>
          <pc:docMk/>
          <pc:sldMk cId="880182520" sldId="4011"/>
        </pc:sldMkLst>
        <pc:spChg chg="del">
          <ac:chgData name="Moritz Strähle" userId="2884bf38-ef02-4b13-94c7-1172de10ced8" providerId="ADAL" clId="{80345B83-8E36-4F90-9623-5EF588770FC8}" dt="2026-06-23T10:33:24.164" v="462"/>
          <ac:spMkLst>
            <pc:docMk/>
            <pc:sldMk cId="880182520" sldId="4011"/>
            <ac:spMk id="15" creationId="{004E1352-679D-FF63-30D1-E05138B6B276}"/>
          </ac:spMkLst>
        </pc:spChg>
      </pc:sldChg>
      <pc:sldChg chg="delSp delDesignElem">
        <pc:chgData name="Moritz Strähle" userId="2884bf38-ef02-4b13-94c7-1172de10ced8" providerId="ADAL" clId="{80345B83-8E36-4F90-9623-5EF588770FC8}" dt="2026-06-23T10:33:24.164" v="462"/>
        <pc:sldMkLst>
          <pc:docMk/>
          <pc:sldMk cId="2730246787" sldId="4012"/>
        </pc:sldMkLst>
        <pc:spChg chg="del">
          <ac:chgData name="Moritz Strähle" userId="2884bf38-ef02-4b13-94c7-1172de10ced8" providerId="ADAL" clId="{80345B83-8E36-4F90-9623-5EF588770FC8}" dt="2026-06-23T10:33:24.164" v="462"/>
          <ac:spMkLst>
            <pc:docMk/>
            <pc:sldMk cId="2730246787" sldId="4012"/>
            <ac:spMk id="15" creationId="{9D424A65-5241-A822-E355-DE825749647E}"/>
          </ac:spMkLst>
        </pc:spChg>
      </pc:sldChg>
      <pc:sldChg chg="delSp delDesignElem">
        <pc:chgData name="Moritz Strähle" userId="2884bf38-ef02-4b13-94c7-1172de10ced8" providerId="ADAL" clId="{80345B83-8E36-4F90-9623-5EF588770FC8}" dt="2026-06-23T10:33:24.164" v="462"/>
        <pc:sldMkLst>
          <pc:docMk/>
          <pc:sldMk cId="833801425" sldId="4013"/>
        </pc:sldMkLst>
        <pc:spChg chg="del">
          <ac:chgData name="Moritz Strähle" userId="2884bf38-ef02-4b13-94c7-1172de10ced8" providerId="ADAL" clId="{80345B83-8E36-4F90-9623-5EF588770FC8}" dt="2026-06-23T10:33:24.164" v="462"/>
          <ac:spMkLst>
            <pc:docMk/>
            <pc:sldMk cId="833801425" sldId="4013"/>
            <ac:spMk id="15" creationId="{7FD2AB6B-1C9E-0679-A8DC-BEC396052DCC}"/>
          </ac:spMkLst>
        </pc:spChg>
      </pc:sldChg>
      <pc:sldChg chg="modSp add mod">
        <pc:chgData name="Moritz Strähle" userId="2884bf38-ef02-4b13-94c7-1172de10ced8" providerId="ADAL" clId="{80345B83-8E36-4F90-9623-5EF588770FC8}" dt="2026-06-23T10:33:45.169" v="474" actId="20577"/>
        <pc:sldMkLst>
          <pc:docMk/>
          <pc:sldMk cId="165038837" sldId="4014"/>
        </pc:sldMkLst>
        <pc:spChg chg="mod">
          <ac:chgData name="Moritz Strähle" userId="2884bf38-ef02-4b13-94c7-1172de10ced8" providerId="ADAL" clId="{80345B83-8E36-4F90-9623-5EF588770FC8}" dt="2026-06-23T10:33:45.169" v="474" actId="20577"/>
          <ac:spMkLst>
            <pc:docMk/>
            <pc:sldMk cId="165038837" sldId="4014"/>
            <ac:spMk id="2" creationId="{EBDCACCE-3E41-9BD6-43F9-74074F710488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3909669112" sldId="4014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4174138628" sldId="4014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4174138628" sldId="4014"/>
            <ac:spMk id="3" creationId="{D225F7B2-1064-486B-97C1-16202F9C47C6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4174138628" sldId="4014"/>
            <ac:spMk id="4" creationId="{38D1478D-FF27-4043-967B-C4A9F334691C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4174138628" sldId="4014"/>
            <ac:spMk id="6" creationId="{B226FC91-6BB6-4D5A-ACA2-8329E51A25C4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327612041" sldId="4015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1476572391" sldId="4015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476572391" sldId="4015"/>
            <ac:spMk id="3" creationId="{895D5F6E-EB09-41BC-8AF4-2115A639CF2B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476572391" sldId="4015"/>
            <ac:spMk id="4" creationId="{A1F665BC-B7A5-4D34-AE5A-7637AB395C89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476572391" sldId="4015"/>
            <ac:spMk id="5" creationId="{0353108C-0EE0-495F-8A9F-5B4D6149E53F}"/>
          </ac:spMkLst>
        </pc:spChg>
      </pc:sldChg>
      <pc:sldChg chg="addSp delSp modSp new mod ord modShow">
        <pc:chgData name="Moritz Strähle" userId="2884bf38-ef02-4b13-94c7-1172de10ced8" providerId="ADAL" clId="{80345B83-8E36-4F90-9623-5EF588770FC8}" dt="2026-06-23T22:10:22.466" v="508" actId="729"/>
        <pc:sldMkLst>
          <pc:docMk/>
          <pc:sldMk cId="3819432469" sldId="4015"/>
        </pc:sldMkLst>
        <pc:spChg chg="del">
          <ac:chgData name="Moritz Strähle" userId="2884bf38-ef02-4b13-94c7-1172de10ced8" providerId="ADAL" clId="{80345B83-8E36-4F90-9623-5EF588770FC8}" dt="2026-06-23T22:09:10.653" v="498" actId="478"/>
          <ac:spMkLst>
            <pc:docMk/>
            <pc:sldMk cId="3819432469" sldId="4015"/>
            <ac:spMk id="2" creationId="{D282F8CF-4504-065E-3B89-C18BB0C26A7A}"/>
          </ac:spMkLst>
        </pc:spChg>
        <pc:spChg chg="del">
          <ac:chgData name="Moritz Strähle" userId="2884bf38-ef02-4b13-94c7-1172de10ced8" providerId="ADAL" clId="{80345B83-8E36-4F90-9623-5EF588770FC8}" dt="2026-06-23T22:09:06.592" v="496" actId="478"/>
          <ac:spMkLst>
            <pc:docMk/>
            <pc:sldMk cId="3819432469" sldId="4015"/>
            <ac:spMk id="3" creationId="{FC83D578-469F-1145-5868-BD29FEBBCFCB}"/>
          </ac:spMkLst>
        </pc:spChg>
        <pc:picChg chg="add mod">
          <ac:chgData name="Moritz Strähle" userId="2884bf38-ef02-4b13-94c7-1172de10ced8" providerId="ADAL" clId="{80345B83-8E36-4F90-9623-5EF588770FC8}" dt="2026-06-23T22:09:18.431" v="501" actId="1076"/>
          <ac:picMkLst>
            <pc:docMk/>
            <pc:sldMk cId="3819432469" sldId="4015"/>
            <ac:picMk id="8" creationId="{0501E55C-C948-A3D0-6148-2E63E5A6F31F}"/>
          </ac:picMkLst>
        </pc:pic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795491584" sldId="4016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3526870119" sldId="4016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526870119" sldId="4016"/>
            <ac:spMk id="2" creationId="{64BBE142-BDEE-4EAF-B9C8-7898ACC08178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526870119" sldId="4016"/>
            <ac:spMk id="3" creationId="{3BDBE0EA-18AA-40B8-A82E-0F9C1A95ECDB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526870119" sldId="4016"/>
            <ac:spMk id="4" creationId="{FED54528-920A-4D1B-9E63-501F07C8E804}"/>
          </ac:spMkLst>
        </pc:spChg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1226219917" sldId="4017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3016284171" sldId="4017"/>
        </pc:sldMkLst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1173090608" sldId="4018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2609407855" sldId="4018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1292525094" sldId="4019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292525094" sldId="4019"/>
            <ac:spMk id="4" creationId="{C1166AB7-D4F4-6507-6701-A7AC2B224280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292525094" sldId="4019"/>
            <ac:spMk id="5" creationId="{55D7C6E1-5F8D-0ADD-AAC3-BE0197A72E61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292525094" sldId="4019"/>
            <ac:spMk id="6" creationId="{241D84A9-728C-C186-DA2E-005AC4818790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355827787" sldId="4019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999401187" sldId="4020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999401187" sldId="4020"/>
            <ac:spMk id="4" creationId="{7EFB37EC-AB46-414B-BC59-D146446B5B50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999401187" sldId="4020"/>
            <ac:spMk id="5" creationId="{DD926EC9-7B22-4B80-8B6B-59D33FBB6AEC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999401187" sldId="4020"/>
            <ac:spMk id="6" creationId="{F404E1A3-AA87-42E3-9301-9B7C641C5685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565052068" sldId="4020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1213688017" sldId="4021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213688017" sldId="4021"/>
            <ac:spMk id="2" creationId="{706B7721-0751-4E27-B064-6730E8AEFECB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213688017" sldId="4021"/>
            <ac:spMk id="3" creationId="{13391FDD-318C-4461-A477-267CD622BE05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213688017" sldId="4021"/>
            <ac:spMk id="4" creationId="{C6CA9F55-3C1B-4370-B92C-A8EF74D43FD1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782194655" sldId="4021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19527172" sldId="4022"/>
        </pc:sldMkLst>
      </pc:sldChg>
      <pc:sldChg chg="modSp add del mod">
        <pc:chgData name="Moritz Strähle" userId="2884bf38-ef02-4b13-94c7-1172de10ced8" providerId="ADAL" clId="{80345B83-8E36-4F90-9623-5EF588770FC8}" dt="2026-06-23T10:32:16.299" v="452"/>
        <pc:sldMkLst>
          <pc:docMk/>
          <pc:sldMk cId="4142230879" sldId="4022"/>
        </pc:sldMkLst>
        <pc:spChg chg="mod">
          <ac:chgData name="Moritz Strähle" userId="2884bf38-ef02-4b13-94c7-1172de10ced8" providerId="ADAL" clId="{80345B83-8E36-4F90-9623-5EF588770FC8}" dt="2026-06-23T10:32:16.299" v="452"/>
          <ac:spMkLst>
            <pc:docMk/>
            <pc:sldMk cId="4142230879" sldId="4022"/>
            <ac:spMk id="2" creationId="{BD724F87-C611-47E6-8D7A-ADBFA6C9EEC4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4142230879" sldId="4022"/>
            <ac:spMk id="7" creationId="{DCCAC147-0A92-4661-8842-5CFF247ABB59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4142230879" sldId="4022"/>
            <ac:spMk id="8" creationId="{855572BB-1A7F-42D1-961B-C0B5DD091067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4142230879" sldId="4022"/>
            <ac:spMk id="13" creationId="{BF8CFBDA-2227-4F21-9229-0EC05A59A8CE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2533895083" sldId="4023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2571002291" sldId="4023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571002291" sldId="4023"/>
            <ac:spMk id="2" creationId="{AF3D3D73-5F7D-4C7C-92DA-AF8924E8932F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571002291" sldId="4023"/>
            <ac:spMk id="4" creationId="{895B74BD-DB31-44F7-8CF3-434B57CCCD8E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571002291" sldId="4023"/>
            <ac:spMk id="5" creationId="{064DBADA-EC41-4B50-8502-D183CA736A01}"/>
          </ac:spMkLst>
        </pc:spChg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2844993865" sldId="4024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844993865" sldId="4024"/>
            <ac:spMk id="2" creationId="{6FBE2AFB-E846-46A3-AB10-7B1146B45EAD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844993865" sldId="4024"/>
            <ac:spMk id="3" creationId="{E3299A79-899E-4F83-9C06-7ACC9D262206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844993865" sldId="4024"/>
            <ac:spMk id="4" creationId="{89282F00-6DE5-4E7A-B9E7-2227D39E0478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2947521012" sldId="4024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707508646" sldId="4025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3517640475" sldId="4025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517640475" sldId="4025"/>
            <ac:spMk id="4" creationId="{483DB8C9-0BF5-456A-A4F2-74B9F075D9B5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517640475" sldId="4025"/>
            <ac:spMk id="5" creationId="{FCA60FEB-598D-41D8-A1D8-39B5D67501AE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517640475" sldId="4025"/>
            <ac:spMk id="6" creationId="{0E0B490C-6DAB-4E78-94C1-5A59A01C4043}"/>
          </ac:spMkLst>
        </pc:spChg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309233093" sldId="4026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09233093" sldId="4026"/>
            <ac:spMk id="2" creationId="{F4AEB0B2-BA9B-4D13-A0EB-530AE6DDAE60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09233093" sldId="4026"/>
            <ac:spMk id="4" creationId="{1CE8CCBE-8F96-4DEF-A454-F554741609E6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09233093" sldId="4026"/>
            <ac:spMk id="5" creationId="{EE23065A-2C5E-4049-9FC9-44A2BE45C92E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2435964160" sldId="4026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193467936" sldId="4027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3755712149" sldId="4027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755712149" sldId="4027"/>
            <ac:spMk id="2" creationId="{5D8D66EE-AE2F-4049-B9C8-C5ED6E6A37A3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755712149" sldId="4027"/>
            <ac:spMk id="4" creationId="{8A9F6493-6171-4957-AC52-4AE47F78CD12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755712149" sldId="4027"/>
            <ac:spMk id="5" creationId="{440C3D55-FBFF-44BF-8F33-E6183BE22F1F}"/>
          </ac:spMkLst>
        </pc:spChg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1353554006" sldId="4028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2209065729" sldId="4028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1188885430" sldId="4029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188885430" sldId="4029"/>
            <ac:spMk id="4" creationId="{483DB8C9-0BF5-456A-A4F2-74B9F075D9B5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188885430" sldId="4029"/>
            <ac:spMk id="5" creationId="{FCA60FEB-598D-41D8-A1D8-39B5D67501AE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188885430" sldId="4029"/>
            <ac:spMk id="6" creationId="{0E0B490C-6DAB-4E78-94C1-5A59A01C4043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4216696166" sldId="4029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2611490459" sldId="4030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2632393049" sldId="4030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632393049" sldId="4030"/>
            <ac:spMk id="3" creationId="{7E9B2435-68A1-4B91-91A9-69C3C410F9BA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632393049" sldId="4030"/>
            <ac:spMk id="5" creationId="{30641F81-A315-486D-8871-6694FE64913A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632393049" sldId="4030"/>
            <ac:spMk id="6" creationId="{42F16075-1814-4E9F-845B-D3DAE9D17B06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2441141042" sldId="4031"/>
        </pc:sldMkLst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3581032559" sldId="4031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457396079" sldId="4032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2392916125" sldId="4032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392916125" sldId="4032"/>
            <ac:spMk id="2" creationId="{D1FCBC48-2622-456A-BB0B-552F0B2DBFFF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392916125" sldId="4032"/>
            <ac:spMk id="3" creationId="{0CB6481E-AA52-4DAA-99FA-F4C0B7865C1C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392916125" sldId="4032"/>
            <ac:spMk id="5" creationId="{97725F49-D74E-4B3D-A433-AA853EEAA4BD}"/>
          </ac:spMkLst>
        </pc:spChg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1017500774" sldId="4033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017500774" sldId="4033"/>
            <ac:spMk id="2" creationId="{A4CF2443-6E46-43A8-8109-92BC59211F2B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017500774" sldId="4033"/>
            <ac:spMk id="3" creationId="{45D9F93B-9E9E-4219-94B5-CEAAA5D42652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017500774" sldId="4033"/>
            <ac:spMk id="4" creationId="{F6CBEC30-B347-41B2-A27E-49022063ABFB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4024177611" sldId="4033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1385656662" sldId="4034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385656662" sldId="4034"/>
            <ac:spMk id="2" creationId="{A4CF2443-6E46-43A8-8109-92BC59211F2B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385656662" sldId="4034"/>
            <ac:spMk id="3" creationId="{45D9F93B-9E9E-4219-94B5-CEAAA5D42652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385656662" sldId="4034"/>
            <ac:spMk id="4" creationId="{F6CBEC30-B347-41B2-A27E-49022063ABFB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769879147" sldId="4034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3016944915" sldId="4035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3544107866" sldId="4035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544107866" sldId="4035"/>
            <ac:spMk id="4" creationId="{71280571-35E4-46FF-8FBE-7D236F1719D7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544107866" sldId="4035"/>
            <ac:spMk id="5" creationId="{75056063-09F1-406D-8148-6CA687407CD2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3544107866" sldId="4035"/>
            <ac:spMk id="10" creationId="{7B3314A3-7D8F-47B4-A23B-6634C91E4629}"/>
          </ac:spMkLst>
        </pc:spChg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1728971529" sldId="4036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728971529" sldId="4036"/>
            <ac:spMk id="2" creationId="{FCA5E78A-B723-4606-A32E-348F7A17A5AB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728971529" sldId="4036"/>
            <ac:spMk id="4" creationId="{EAEA46EF-6D87-4F33-B516-619A4F089FF4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1728971529" sldId="4036"/>
            <ac:spMk id="5" creationId="{5456DCE2-37BF-4782-9485-332E3888A8DD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3574967933" sldId="4036"/>
        </pc:sldMkLst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511812467" sldId="4037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981691151" sldId="4037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390619021" sldId="4038"/>
        </pc:sldMkLst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2169293123" sldId="4038"/>
        </pc:sldMkLst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2038397056" sldId="4039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3203026617" sldId="4039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698823474" sldId="4040"/>
        </pc:sldMkLst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2678238891" sldId="4040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1098447340" sldId="4041"/>
        </pc:sldMkLst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3587554480" sldId="4041"/>
        </pc:sldMkLst>
      </pc:sldChg>
      <pc:sldChg chg="modSp add del">
        <pc:chgData name="Moritz Strähle" userId="2884bf38-ef02-4b13-94c7-1172de10ced8" providerId="ADAL" clId="{80345B83-8E36-4F90-9623-5EF588770FC8}" dt="2026-06-23T10:32:16.299" v="452"/>
        <pc:sldMkLst>
          <pc:docMk/>
          <pc:sldMk cId="2126139168" sldId="4042"/>
        </pc:sldMkLst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126139168" sldId="4042"/>
            <ac:spMk id="4" creationId="{D2146504-6F53-42FE-B6E7-8A0AD2D13F3F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126139168" sldId="4042"/>
            <ac:spMk id="5" creationId="{78534732-0DD6-4F46-94D3-2BAF728F1CB5}"/>
          </ac:spMkLst>
        </pc:spChg>
        <pc:spChg chg="mod">
          <ac:chgData name="Moritz Strähle" userId="2884bf38-ef02-4b13-94c7-1172de10ced8" providerId="ADAL" clId="{80345B83-8E36-4F90-9623-5EF588770FC8}" dt="2026-06-23T10:32:09.576" v="449"/>
          <ac:spMkLst>
            <pc:docMk/>
            <pc:sldMk cId="2126139168" sldId="4042"/>
            <ac:spMk id="6" creationId="{649FBA18-DE20-486E-B20F-B4F1CF63FCE5}"/>
          </ac:spMkLst>
        </pc:spChg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3752008020" sldId="4042"/>
        </pc:sldMkLst>
      </pc:sldChg>
      <pc:sldChg chg="add del">
        <pc:chgData name="Moritz Strähle" userId="2884bf38-ef02-4b13-94c7-1172de10ced8" providerId="ADAL" clId="{80345B83-8E36-4F90-9623-5EF588770FC8}" dt="2026-06-23T10:32:48.517" v="454"/>
        <pc:sldMkLst>
          <pc:docMk/>
          <pc:sldMk cId="2352643401" sldId="4043"/>
        </pc:sldMkLst>
      </pc:sldChg>
      <pc:sldChg chg="add del">
        <pc:chgData name="Moritz Strähle" userId="2884bf38-ef02-4b13-94c7-1172de10ced8" providerId="ADAL" clId="{80345B83-8E36-4F90-9623-5EF588770FC8}" dt="2026-06-23T10:32:16.299" v="452"/>
        <pc:sldMkLst>
          <pc:docMk/>
          <pc:sldMk cId="4075448726" sldId="4043"/>
        </pc:sldMkLst>
      </pc:sldChg>
    </pc:docChg>
  </pc:docChgLst>
  <pc:docChgLst>
    <pc:chgData name="kh" userId="S::kh_rs-dettelbach.de#ext#@gymbl.onmicrosoft.com::f5039113-29a2-43fc-b253-2a2150491f60" providerId="AD" clId="Web-{AD4481FF-88D1-7A34-F8EF-F6501ACE1240}"/>
    <pc:docChg chg="addSld modSld modSection">
      <pc:chgData name="kh" userId="S::kh_rs-dettelbach.de#ext#@gymbl.onmicrosoft.com::f5039113-29a2-43fc-b253-2a2150491f60" providerId="AD" clId="Web-{AD4481FF-88D1-7A34-F8EF-F6501ACE1240}" dt="2026-06-24T10:37:18.479" v="82"/>
      <pc:docMkLst>
        <pc:docMk/>
      </pc:docMkLst>
      <pc:sldChg chg="addSp delSp modSp addAnim delAnim">
        <pc:chgData name="kh" userId="S::kh_rs-dettelbach.de#ext#@gymbl.onmicrosoft.com::f5039113-29a2-43fc-b253-2a2150491f60" providerId="AD" clId="Web-{AD4481FF-88D1-7A34-F8EF-F6501ACE1240}" dt="2026-06-24T10:35:16.256" v="15"/>
        <pc:sldMkLst>
          <pc:docMk/>
          <pc:sldMk cId="1182207425" sldId="3985"/>
        </pc:sldMkLst>
        <pc:picChg chg="del mod">
          <ac:chgData name="kh" userId="S::kh_rs-dettelbach.de#ext#@gymbl.onmicrosoft.com::f5039113-29a2-43fc-b253-2a2150491f60" providerId="AD" clId="Web-{AD4481FF-88D1-7A34-F8EF-F6501ACE1240}" dt="2026-06-24T10:32:07.374" v="1"/>
          <ac:picMkLst>
            <pc:docMk/>
            <pc:sldMk cId="1182207425" sldId="3985"/>
            <ac:picMk id="2" creationId="{858FDD12-F3FC-8751-A5C1-B2941C9C4EC1}"/>
          </ac:picMkLst>
        </pc:picChg>
        <pc:picChg chg="add mod">
          <ac:chgData name="kh" userId="S::kh_rs-dettelbach.de#ext#@gymbl.onmicrosoft.com::f5039113-29a2-43fc-b253-2a2150491f60" providerId="AD" clId="Web-{AD4481FF-88D1-7A34-F8EF-F6501ACE1240}" dt="2026-06-24T10:34:45.271" v="8" actId="1076"/>
          <ac:picMkLst>
            <pc:docMk/>
            <pc:sldMk cId="1182207425" sldId="3985"/>
            <ac:picMk id="3" creationId="{0A8F1516-2A46-AA27-A719-8927DF3703C3}"/>
          </ac:picMkLst>
        </pc:picChg>
        <pc:picChg chg="add mod">
          <ac:chgData name="kh" userId="S::kh_rs-dettelbach.de#ext#@gymbl.onmicrosoft.com::f5039113-29a2-43fc-b253-2a2150491f60" providerId="AD" clId="Web-{AD4481FF-88D1-7A34-F8EF-F6501ACE1240}" dt="2026-06-24T10:35:12.006" v="14" actId="1076"/>
          <ac:picMkLst>
            <pc:docMk/>
            <pc:sldMk cId="1182207425" sldId="3985"/>
            <ac:picMk id="7" creationId="{17AF92C6-7B84-C313-9632-626244F5073F}"/>
          </ac:picMkLst>
        </pc:picChg>
      </pc:sldChg>
      <pc:sldChg chg="addSp delSp modSp add replId addAnim delAnim">
        <pc:chgData name="kh" userId="S::kh_rs-dettelbach.de#ext#@gymbl.onmicrosoft.com::f5039113-29a2-43fc-b253-2a2150491f60" providerId="AD" clId="Web-{AD4481FF-88D1-7A34-F8EF-F6501ACE1240}" dt="2026-06-24T10:37:18.479" v="82"/>
        <pc:sldMkLst>
          <pc:docMk/>
          <pc:sldMk cId="3176082507" sldId="4016"/>
        </pc:sldMkLst>
        <pc:spChg chg="add del mod">
          <ac:chgData name="kh" userId="S::kh_rs-dettelbach.de#ext#@gymbl.onmicrosoft.com::f5039113-29a2-43fc-b253-2a2150491f60" providerId="AD" clId="Web-{AD4481FF-88D1-7A34-F8EF-F6501ACE1240}" dt="2026-06-24T10:36:01.757" v="39"/>
          <ac:spMkLst>
            <pc:docMk/>
            <pc:sldMk cId="3176082507" sldId="4016"/>
            <ac:spMk id="3" creationId="{79CAA06B-74EB-24BA-C629-E30C5F05718E}"/>
          </ac:spMkLst>
        </pc:spChg>
        <pc:spChg chg="add mod">
          <ac:chgData name="kh" userId="S::kh_rs-dettelbach.de#ext#@gymbl.onmicrosoft.com::f5039113-29a2-43fc-b253-2a2150491f60" providerId="AD" clId="Web-{AD4481FF-88D1-7A34-F8EF-F6501ACE1240}" dt="2026-06-24T10:37:07.119" v="79" actId="1076"/>
          <ac:spMkLst>
            <pc:docMk/>
            <pc:sldMk cId="3176082507" sldId="4016"/>
            <ac:spMk id="5" creationId="{191D46FB-ED2D-EE53-2EE1-D2CCB6CF1C5E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33"/>
          <ac:spMkLst>
            <pc:docMk/>
            <pc:sldMk cId="3176082507" sldId="4016"/>
            <ac:spMk id="11" creationId="{21DCD51F-18B3-AECE-8168-8A808C3D74C2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819" v="35"/>
          <ac:spMkLst>
            <pc:docMk/>
            <pc:sldMk cId="3176082507" sldId="4016"/>
            <ac:spMk id="23" creationId="{8380257B-D320-F996-537F-ECF5E3A3316D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523" v="34"/>
          <ac:spMkLst>
            <pc:docMk/>
            <pc:sldMk cId="3176082507" sldId="4016"/>
            <ac:spMk id="24" creationId="{3AEA2F56-A22D-D4D9-C786-135C1E06735F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32"/>
          <ac:spMkLst>
            <pc:docMk/>
            <pc:sldMk cId="3176082507" sldId="4016"/>
            <ac:spMk id="85" creationId="{D4DCB440-1820-5FB6-9F16-767E2BA5DE03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31"/>
          <ac:spMkLst>
            <pc:docMk/>
            <pc:sldMk cId="3176082507" sldId="4016"/>
            <ac:spMk id="86" creationId="{3B34AB96-3951-F777-470A-9C79D0FE6E2F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30"/>
          <ac:spMkLst>
            <pc:docMk/>
            <pc:sldMk cId="3176082507" sldId="4016"/>
            <ac:spMk id="87" creationId="{CD6D8EF9-A24A-3067-ECDF-50D2003125DB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9"/>
          <ac:spMkLst>
            <pc:docMk/>
            <pc:sldMk cId="3176082507" sldId="4016"/>
            <ac:spMk id="88" creationId="{382D2449-9ACE-5E0E-5365-A0C211F707F9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8"/>
          <ac:spMkLst>
            <pc:docMk/>
            <pc:sldMk cId="3176082507" sldId="4016"/>
            <ac:spMk id="89" creationId="{23EED7CA-F3F0-C904-3148-624A16651C36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7"/>
          <ac:spMkLst>
            <pc:docMk/>
            <pc:sldMk cId="3176082507" sldId="4016"/>
            <ac:spMk id="90" creationId="{15F7AFAE-7DE4-C309-EF72-F8624506346B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6"/>
          <ac:spMkLst>
            <pc:docMk/>
            <pc:sldMk cId="3176082507" sldId="4016"/>
            <ac:spMk id="91" creationId="{2C267C53-298C-B44E-D357-2A8B94FE6C4E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5"/>
          <ac:spMkLst>
            <pc:docMk/>
            <pc:sldMk cId="3176082507" sldId="4016"/>
            <ac:spMk id="92" creationId="{26122C89-B740-DF06-FD67-DB23CD5BE70C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4"/>
          <ac:spMkLst>
            <pc:docMk/>
            <pc:sldMk cId="3176082507" sldId="4016"/>
            <ac:spMk id="93" creationId="{391ED6E6-E17F-95ED-4FC0-CA51CCED1BE9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3"/>
          <ac:spMkLst>
            <pc:docMk/>
            <pc:sldMk cId="3176082507" sldId="4016"/>
            <ac:spMk id="95" creationId="{06C21BDF-C261-77A2-D8B4-3AA4D64BDA47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2"/>
          <ac:spMkLst>
            <pc:docMk/>
            <pc:sldMk cId="3176082507" sldId="4016"/>
            <ac:spMk id="96" creationId="{802B6F3F-60E1-1DA8-6603-775FF10EDB37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1"/>
          <ac:spMkLst>
            <pc:docMk/>
            <pc:sldMk cId="3176082507" sldId="4016"/>
            <ac:spMk id="97" creationId="{DEFDA524-B8F0-1681-3DE7-694F67248245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20"/>
          <ac:spMkLst>
            <pc:docMk/>
            <pc:sldMk cId="3176082507" sldId="4016"/>
            <ac:spMk id="98" creationId="{3F88A42D-C633-3AD8-64B9-8A262991FD1D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19"/>
          <ac:spMkLst>
            <pc:docMk/>
            <pc:sldMk cId="3176082507" sldId="4016"/>
            <ac:spMk id="99" creationId="{DC5EF745-1B22-0F8E-028B-169BB62B670D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413" v="18"/>
          <ac:spMkLst>
            <pc:docMk/>
            <pc:sldMk cId="3176082507" sldId="4016"/>
            <ac:spMk id="100" creationId="{630D9D94-068A-2E67-6624-8ED9F194E4CE}"/>
          </ac:spMkLst>
        </pc:spChg>
        <pc:spChg chg="del">
          <ac:chgData name="kh" userId="S::kh_rs-dettelbach.de#ext#@gymbl.onmicrosoft.com::f5039113-29a2-43fc-b253-2a2150491f60" providerId="AD" clId="Web-{AD4481FF-88D1-7A34-F8EF-F6501ACE1240}" dt="2026-06-24T10:35:30.397" v="17"/>
          <ac:spMkLst>
            <pc:docMk/>
            <pc:sldMk cId="3176082507" sldId="4016"/>
            <ac:spMk id="101" creationId="{745D131C-5E72-AFD4-8E03-DDF4A44F10AC}"/>
          </ac:spMkLst>
        </pc:spChg>
        <pc:picChg chg="add del mod">
          <ac:chgData name="kh" userId="S::kh_rs-dettelbach.de#ext#@gymbl.onmicrosoft.com::f5039113-29a2-43fc-b253-2a2150491f60" providerId="AD" clId="Web-{AD4481FF-88D1-7A34-F8EF-F6501ACE1240}" dt="2026-06-24T10:36:23.367" v="73"/>
          <ac:picMkLst>
            <pc:docMk/>
            <pc:sldMk cId="3176082507" sldId="4016"/>
            <ac:picMk id="6" creationId="{EB76504B-BDF1-5A35-9E72-B194032FBE0B}"/>
          </ac:picMkLst>
        </pc:picChg>
        <pc:picChg chg="del">
          <ac:chgData name="kh" userId="S::kh_rs-dettelbach.de#ext#@gymbl.onmicrosoft.com::f5039113-29a2-43fc-b253-2a2150491f60" providerId="AD" clId="Web-{AD4481FF-88D1-7A34-F8EF-F6501ACE1240}" dt="2026-06-24T10:35:30.819" v="36"/>
          <ac:picMkLst>
            <pc:docMk/>
            <pc:sldMk cId="3176082507" sldId="4016"/>
            <ac:picMk id="7" creationId="{333D6981-3487-BC7E-FA40-B22C1156D868}"/>
          </ac:picMkLst>
        </pc:picChg>
        <pc:picChg chg="del">
          <ac:chgData name="kh" userId="S::kh_rs-dettelbach.de#ext#@gymbl.onmicrosoft.com::f5039113-29a2-43fc-b253-2a2150491f60" providerId="AD" clId="Web-{AD4481FF-88D1-7A34-F8EF-F6501ACE1240}" dt="2026-06-24T10:35:30.819" v="38"/>
          <ac:picMkLst>
            <pc:docMk/>
            <pc:sldMk cId="3176082507" sldId="4016"/>
            <ac:picMk id="8" creationId="{EB55D763-434D-9972-C3D5-3E14B4054623}"/>
          </ac:picMkLst>
        </pc:picChg>
        <pc:picChg chg="add mod">
          <ac:chgData name="kh" userId="S::kh_rs-dettelbach.de#ext#@gymbl.onmicrosoft.com::f5039113-29a2-43fc-b253-2a2150491f60" providerId="AD" clId="Web-{AD4481FF-88D1-7A34-F8EF-F6501ACE1240}" dt="2026-06-24T10:37:12.198" v="81" actId="1076"/>
          <ac:picMkLst>
            <pc:docMk/>
            <pc:sldMk cId="3176082507" sldId="4016"/>
            <ac:picMk id="9" creationId="{AC52E60B-76F8-24DF-0E42-49FAE25BDA2B}"/>
          </ac:picMkLst>
        </pc:picChg>
        <pc:picChg chg="del">
          <ac:chgData name="kh" userId="S::kh_rs-dettelbach.de#ext#@gymbl.onmicrosoft.com::f5039113-29a2-43fc-b253-2a2150491f60" providerId="AD" clId="Web-{AD4481FF-88D1-7A34-F8EF-F6501ACE1240}" dt="2026-06-24T10:35:30.819" v="37"/>
          <ac:picMkLst>
            <pc:docMk/>
            <pc:sldMk cId="3176082507" sldId="4016"/>
            <ac:picMk id="10" creationId="{C0272D51-85A4-9470-D683-EE2DC1235400}"/>
          </ac:picMkLst>
        </pc:picChg>
      </pc:sldChg>
    </pc:docChg>
  </pc:docChgLst>
  <pc:docChgLst>
    <pc:chgData name="jutta.reger" userId="S::jutta.reger_gmx.net#ext#@gymbl.onmicrosoft.com::b36eedc1-ed6d-490e-a078-b401b7118a71" providerId="AD" clId="Web-{8E0BE112-9070-7FAE-34A8-F7BE02F44B83}"/>
    <pc:docChg chg="addSld delSld modSld modSection">
      <pc:chgData name="jutta.reger" userId="S::jutta.reger_gmx.net#ext#@gymbl.onmicrosoft.com::b36eedc1-ed6d-490e-a078-b401b7118a71" providerId="AD" clId="Web-{8E0BE112-9070-7FAE-34A8-F7BE02F44B83}" dt="2026-06-14T17:03:26.849" v="139" actId="1076"/>
      <pc:docMkLst>
        <pc:docMk/>
      </pc:docMkLst>
      <pc:sldChg chg="addSp delSp modSp add replId">
        <pc:chgData name="jutta.reger" userId="S::jutta.reger_gmx.net#ext#@gymbl.onmicrosoft.com::b36eedc1-ed6d-490e-a078-b401b7118a71" providerId="AD" clId="Web-{8E0BE112-9070-7FAE-34A8-F7BE02F44B83}" dt="2026-06-14T15:59:25.448" v="58"/>
        <pc:sldMkLst>
          <pc:docMk/>
          <pc:sldMk cId="2959856589" sldId="3989"/>
        </pc:sldMkLst>
        <pc:spChg chg="mod">
          <ac:chgData name="jutta.reger" userId="S::jutta.reger_gmx.net#ext#@gymbl.onmicrosoft.com::b36eedc1-ed6d-490e-a078-b401b7118a71" providerId="AD" clId="Web-{8E0BE112-9070-7FAE-34A8-F7BE02F44B83}" dt="2026-06-14T15:54:25.803" v="55" actId="14100"/>
          <ac:spMkLst>
            <pc:docMk/>
            <pc:sldMk cId="2959856589" sldId="3989"/>
            <ac:spMk id="31" creationId="{8B1C1D9D-D633-7C34-DA30-6E107F32338C}"/>
          </ac:spMkLst>
        </pc:spChg>
        <pc:picChg chg="add mod">
          <ac:chgData name="jutta.reger" userId="S::jutta.reger_gmx.net#ext#@gymbl.onmicrosoft.com::b36eedc1-ed6d-490e-a078-b401b7118a71" providerId="AD" clId="Web-{8E0BE112-9070-7FAE-34A8-F7BE02F44B83}" dt="2026-06-14T15:59:25.448" v="58"/>
          <ac:picMkLst>
            <pc:docMk/>
            <pc:sldMk cId="2959856589" sldId="3989"/>
            <ac:picMk id="3" creationId="{B882AB9C-E618-2B8B-7F03-E511BB3D690D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8E0BE112-9070-7FAE-34A8-F7BE02F44B83}" dt="2026-06-14T16:21:26.223" v="114" actId="1076"/>
        <pc:sldMkLst>
          <pc:docMk/>
          <pc:sldMk cId="2692692849" sldId="3990"/>
        </pc:sldMkLst>
        <pc:picChg chg="add mod">
          <ac:chgData name="jutta.reger" userId="S::jutta.reger_gmx.net#ext#@gymbl.onmicrosoft.com::b36eedc1-ed6d-490e-a078-b401b7118a71" providerId="AD" clId="Web-{8E0BE112-9070-7FAE-34A8-F7BE02F44B83}" dt="2026-06-14T16:21:26.223" v="114" actId="1076"/>
          <ac:picMkLst>
            <pc:docMk/>
            <pc:sldMk cId="2692692849" sldId="3990"/>
            <ac:picMk id="7" creationId="{9518F38E-C785-CCE0-3599-8E76648BE43E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8E0BE112-9070-7FAE-34A8-F7BE02F44B83}" dt="2026-06-14T16:29:18.145" v="121" actId="14100"/>
        <pc:sldMkLst>
          <pc:docMk/>
          <pc:sldMk cId="3185546180" sldId="3991"/>
        </pc:sldMkLst>
        <pc:picChg chg="add mod">
          <ac:chgData name="jutta.reger" userId="S::jutta.reger_gmx.net#ext#@gymbl.onmicrosoft.com::b36eedc1-ed6d-490e-a078-b401b7118a71" providerId="AD" clId="Web-{8E0BE112-9070-7FAE-34A8-F7BE02F44B83}" dt="2026-06-14T16:29:18.145" v="121" actId="14100"/>
          <ac:picMkLst>
            <pc:docMk/>
            <pc:sldMk cId="3185546180" sldId="3991"/>
            <ac:picMk id="2" creationId="{6203ECF3-1CF5-874A-69A8-C5320D29C7F7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8E0BE112-9070-7FAE-34A8-F7BE02F44B83}" dt="2026-06-14T17:00:44.953" v="128" actId="1076"/>
        <pc:sldMkLst>
          <pc:docMk/>
          <pc:sldMk cId="2882538482" sldId="3992"/>
        </pc:sldMkLst>
      </pc:sldChg>
      <pc:sldChg chg="addSp modSp add replId">
        <pc:chgData name="jutta.reger" userId="S::jutta.reger_gmx.net#ext#@gymbl.onmicrosoft.com::b36eedc1-ed6d-490e-a078-b401b7118a71" providerId="AD" clId="Web-{8E0BE112-9070-7FAE-34A8-F7BE02F44B83}" dt="2026-06-14T17:01:16.891" v="134" actId="14100"/>
        <pc:sldMkLst>
          <pc:docMk/>
          <pc:sldMk cId="1295292601" sldId="3993"/>
        </pc:sldMkLst>
      </pc:sldChg>
    </pc:docChg>
  </pc:docChgLst>
  <pc:docChgLst>
    <pc:chgData name="kesselmail" userId="S::kesselmail_web.de#ext#@gymbl.onmicrosoft.com::5a38f2fb-6993-44cd-8a44-79c9237ad3fc" providerId="AD" clId="Web-{79B07117-E973-D24E-CA8B-AA3EAEE9E076}"/>
    <pc:docChg chg="sldOrd">
      <pc:chgData name="kesselmail" userId="S::kesselmail_web.de#ext#@gymbl.onmicrosoft.com::5a38f2fb-6993-44cd-8a44-79c9237ad3fc" providerId="AD" clId="Web-{79B07117-E973-D24E-CA8B-AA3EAEE9E076}" dt="2026-06-15T17:57:43.298" v="0"/>
      <pc:docMkLst>
        <pc:docMk/>
      </pc:docMkLst>
      <pc:sldChg chg="ord">
        <pc:chgData name="kesselmail" userId="S::kesselmail_web.de#ext#@gymbl.onmicrosoft.com::5a38f2fb-6993-44cd-8a44-79c9237ad3fc" providerId="AD" clId="Web-{79B07117-E973-D24E-CA8B-AA3EAEE9E076}" dt="2026-06-15T17:57:43.298" v="0"/>
        <pc:sldMkLst>
          <pc:docMk/>
          <pc:sldMk cId="3277704113" sldId="1139"/>
        </pc:sldMkLst>
      </pc:sldChg>
    </pc:docChg>
  </pc:docChgLst>
  <pc:docChgLst>
    <pc:chgData name="jutta.reger" userId="S::jutta.reger_gmx.net#ext#@gymbl.onmicrosoft.com::b36eedc1-ed6d-490e-a078-b401b7118a71" providerId="AD" clId="Web-{6FFAA732-15DA-30C0-0323-DDF5EB040C14}"/>
    <pc:docChg chg="addSld delSld modSld sldOrd modSection">
      <pc:chgData name="jutta.reger" userId="S::jutta.reger_gmx.net#ext#@gymbl.onmicrosoft.com::b36eedc1-ed6d-490e-a078-b401b7118a71" providerId="AD" clId="Web-{6FFAA732-15DA-30C0-0323-DDF5EB040C14}" dt="2026-06-15T08:37:03.129" v="77"/>
      <pc:docMkLst>
        <pc:docMk/>
      </pc:docMkLst>
      <pc:sldChg chg="addSp delSp modSp add replId">
        <pc:chgData name="jutta.reger" userId="S::jutta.reger_gmx.net#ext#@gymbl.onmicrosoft.com::b36eedc1-ed6d-490e-a078-b401b7118a71" providerId="AD" clId="Web-{6FFAA732-15DA-30C0-0323-DDF5EB040C14}" dt="2026-06-15T07:49:44.038" v="9" actId="1076"/>
        <pc:sldMkLst>
          <pc:docMk/>
          <pc:sldMk cId="2129743014" sldId="3995"/>
        </pc:sldMkLst>
        <pc:spChg chg="add mod">
          <ac:chgData name="jutta.reger" userId="S::jutta.reger_gmx.net#ext#@gymbl.onmicrosoft.com::b36eedc1-ed6d-490e-a078-b401b7118a71" providerId="AD" clId="Web-{6FFAA732-15DA-30C0-0323-DDF5EB040C14}" dt="2026-06-15T07:49:21.786" v="6"/>
          <ac:spMkLst>
            <pc:docMk/>
            <pc:sldMk cId="2129743014" sldId="3995"/>
            <ac:spMk id="7" creationId="{4CFAA6F0-6B08-2E20-F5A6-CA7EFED7D39F}"/>
          </ac:spMkLst>
        </pc:spChg>
        <pc:picChg chg="add mod">
          <ac:chgData name="jutta.reger" userId="S::jutta.reger_gmx.net#ext#@gymbl.onmicrosoft.com::b36eedc1-ed6d-490e-a078-b401b7118a71" providerId="AD" clId="Web-{6FFAA732-15DA-30C0-0323-DDF5EB040C14}" dt="2026-06-15T07:49:44.038" v="9" actId="1076"/>
          <ac:picMkLst>
            <pc:docMk/>
            <pc:sldMk cId="2129743014" sldId="3995"/>
            <ac:picMk id="8" creationId="{3EA415AF-C308-F0E7-0751-B951345E5BC3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6FFAA732-15DA-30C0-0323-DDF5EB040C14}" dt="2026-06-15T08:04:35.047" v="33" actId="14100"/>
        <pc:sldMkLst>
          <pc:docMk/>
          <pc:sldMk cId="645245452" sldId="3996"/>
        </pc:sldMkLst>
      </pc:sldChg>
      <pc:sldChg chg="addSp delSp modSp add replId">
        <pc:chgData name="jutta.reger" userId="S::jutta.reger_gmx.net#ext#@gymbl.onmicrosoft.com::b36eedc1-ed6d-490e-a078-b401b7118a71" providerId="AD" clId="Web-{6FFAA732-15DA-30C0-0323-DDF5EB040C14}" dt="2026-06-15T08:02:36.073" v="21" actId="14100"/>
        <pc:sldMkLst>
          <pc:docMk/>
          <pc:sldMk cId="3594503217" sldId="3997"/>
        </pc:sldMkLst>
      </pc:sldChg>
      <pc:sldChg chg="addSp delSp modSp add replId">
        <pc:chgData name="jutta.reger" userId="S::jutta.reger_gmx.net#ext#@gymbl.onmicrosoft.com::b36eedc1-ed6d-490e-a078-b401b7118a71" providerId="AD" clId="Web-{6FFAA732-15DA-30C0-0323-DDF5EB040C14}" dt="2026-06-15T08:26:17.657" v="74" actId="20577"/>
        <pc:sldMkLst>
          <pc:docMk/>
          <pc:sldMk cId="3259998227" sldId="3999"/>
        </pc:sldMkLst>
        <pc:spChg chg="add mod">
          <ac:chgData name="jutta.reger" userId="S::jutta.reger_gmx.net#ext#@gymbl.onmicrosoft.com::b36eedc1-ed6d-490e-a078-b401b7118a71" providerId="AD" clId="Web-{6FFAA732-15DA-30C0-0323-DDF5EB040C14}" dt="2026-06-15T08:26:17.657" v="74" actId="20577"/>
          <ac:spMkLst>
            <pc:docMk/>
            <pc:sldMk cId="3259998227" sldId="3999"/>
            <ac:spMk id="7" creationId="{B0DD150D-691F-2C27-516E-8E224BC1D0D1}"/>
          </ac:spMkLst>
        </pc:spChg>
        <pc:picChg chg="add mod">
          <ac:chgData name="jutta.reger" userId="S::jutta.reger_gmx.net#ext#@gymbl.onmicrosoft.com::b36eedc1-ed6d-490e-a078-b401b7118a71" providerId="AD" clId="Web-{6FFAA732-15DA-30C0-0323-DDF5EB040C14}" dt="2026-06-15T08:26:06.110" v="72" actId="1076"/>
          <ac:picMkLst>
            <pc:docMk/>
            <pc:sldMk cId="3259998227" sldId="3999"/>
            <ac:picMk id="3" creationId="{40A4BE87-71B3-35F6-1150-26E8356C32A0}"/>
          </ac:picMkLst>
        </pc:picChg>
      </pc:sldChg>
    </pc:docChg>
  </pc:docChgLst>
  <pc:docChgLst>
    <pc:chgData name="jutta.reger" userId="S::jutta.reger_gmx.net#ext#@gymbl.onmicrosoft.com::b36eedc1-ed6d-490e-a078-b401b7118a71" providerId="AD" clId="Web-{E8E56947-2896-5012-D94D-F2EF535EE111}"/>
    <pc:docChg chg="addSld delSld modSld modSection">
      <pc:chgData name="jutta.reger" userId="S::jutta.reger_gmx.net#ext#@gymbl.onmicrosoft.com::b36eedc1-ed6d-490e-a078-b401b7118a71" providerId="AD" clId="Web-{E8E56947-2896-5012-D94D-F2EF535EE111}" dt="2026-06-21T18:20:34.335" v="171" actId="20577"/>
      <pc:docMkLst>
        <pc:docMk/>
      </pc:docMkLst>
      <pc:sldChg chg="addSp delSp modSp add replId">
        <pc:chgData name="jutta.reger" userId="S::jutta.reger_gmx.net#ext#@gymbl.onmicrosoft.com::b36eedc1-ed6d-490e-a078-b401b7118a71" providerId="AD" clId="Web-{E8E56947-2896-5012-D94D-F2EF535EE111}" dt="2026-06-21T18:12:52.868" v="13" actId="1076"/>
        <pc:sldMkLst>
          <pc:docMk/>
          <pc:sldMk cId="917303534" sldId="4010"/>
        </pc:sldMkLst>
        <pc:spChg chg="mod">
          <ac:chgData name="jutta.reger" userId="S::jutta.reger_gmx.net#ext#@gymbl.onmicrosoft.com::b36eedc1-ed6d-490e-a078-b401b7118a71" providerId="AD" clId="Web-{E8E56947-2896-5012-D94D-F2EF535EE111}" dt="2026-06-21T18:12:09.975" v="9" actId="14100"/>
          <ac:spMkLst>
            <pc:docMk/>
            <pc:sldMk cId="917303534" sldId="4010"/>
            <ac:spMk id="6" creationId="{ADF9FC6A-A615-8B4A-99C3-547C2CA4AAEC}"/>
          </ac:spMkLst>
        </pc:spChg>
        <pc:picChg chg="add mod">
          <ac:chgData name="jutta.reger" userId="S::jutta.reger_gmx.net#ext#@gymbl.onmicrosoft.com::b36eedc1-ed6d-490e-a078-b401b7118a71" providerId="AD" clId="Web-{E8E56947-2896-5012-D94D-F2EF535EE111}" dt="2026-06-21T18:12:52.868" v="13" actId="1076"/>
          <ac:picMkLst>
            <pc:docMk/>
            <pc:sldMk cId="917303534" sldId="4010"/>
            <ac:picMk id="2" creationId="{0814A71F-7555-2365-75B3-8D2615F73EB8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E8E56947-2896-5012-D94D-F2EF535EE111}" dt="2026-06-21T18:19:47.957" v="155" actId="20577"/>
        <pc:sldMkLst>
          <pc:docMk/>
          <pc:sldMk cId="880182520" sldId="4011"/>
        </pc:sldMkLst>
        <pc:spChg chg="add mod">
          <ac:chgData name="jutta.reger" userId="S::jutta.reger_gmx.net#ext#@gymbl.onmicrosoft.com::b36eedc1-ed6d-490e-a078-b401b7118a71" providerId="AD" clId="Web-{E8E56947-2896-5012-D94D-F2EF535EE111}" dt="2026-06-21T18:19:47.957" v="155" actId="20577"/>
          <ac:spMkLst>
            <pc:docMk/>
            <pc:sldMk cId="880182520" sldId="4011"/>
            <ac:spMk id="4" creationId="{FF5321B5-76A7-6F59-BA07-C05101C92747}"/>
          </ac:spMkLst>
        </pc:spChg>
        <pc:spChg chg="mod">
          <ac:chgData name="jutta.reger" userId="S::jutta.reger_gmx.net#ext#@gymbl.onmicrosoft.com::b36eedc1-ed6d-490e-a078-b401b7118a71" providerId="AD" clId="Web-{E8E56947-2896-5012-D94D-F2EF535EE111}" dt="2026-06-21T18:13:49.638" v="26" actId="1076"/>
          <ac:spMkLst>
            <pc:docMk/>
            <pc:sldMk cId="880182520" sldId="4011"/>
            <ac:spMk id="6" creationId="{6376932F-4D4D-C756-6C55-3F02D5E0763F}"/>
          </ac:spMkLst>
        </pc:spChg>
        <pc:picChg chg="add mod">
          <ac:chgData name="jutta.reger" userId="S::jutta.reger_gmx.net#ext#@gymbl.onmicrosoft.com::b36eedc1-ed6d-490e-a078-b401b7118a71" providerId="AD" clId="Web-{E8E56947-2896-5012-D94D-F2EF535EE111}" dt="2026-06-21T18:14:11.155" v="30" actId="1076"/>
          <ac:picMkLst>
            <pc:docMk/>
            <pc:sldMk cId="880182520" sldId="4011"/>
            <ac:picMk id="3" creationId="{CE47C6CF-7BC9-D3C6-AB8E-535141A2883A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E8E56947-2896-5012-D94D-F2EF535EE111}" dt="2026-06-21T18:20:34.335" v="171" actId="20577"/>
        <pc:sldMkLst>
          <pc:docMk/>
          <pc:sldMk cId="2730246787" sldId="4012"/>
        </pc:sldMkLst>
        <pc:spChg chg="mod">
          <ac:chgData name="jutta.reger" userId="S::jutta.reger_gmx.net#ext#@gymbl.onmicrosoft.com::b36eedc1-ed6d-490e-a078-b401b7118a71" providerId="AD" clId="Web-{E8E56947-2896-5012-D94D-F2EF535EE111}" dt="2026-06-21T18:20:34.335" v="171" actId="20577"/>
          <ac:spMkLst>
            <pc:docMk/>
            <pc:sldMk cId="2730246787" sldId="4012"/>
            <ac:spMk id="4" creationId="{D720D8AE-D642-387C-C4C0-7743EAF08461}"/>
          </ac:spMkLst>
        </pc:spChg>
        <pc:picChg chg="add mod">
          <ac:chgData name="jutta.reger" userId="S::jutta.reger_gmx.net#ext#@gymbl.onmicrosoft.com::b36eedc1-ed6d-490e-a078-b401b7118a71" providerId="AD" clId="Web-{E8E56947-2896-5012-D94D-F2EF535EE111}" dt="2026-06-21T18:16:01.317" v="73" actId="1076"/>
          <ac:picMkLst>
            <pc:docMk/>
            <pc:sldMk cId="2730246787" sldId="4012"/>
            <ac:picMk id="2" creationId="{C78323C4-95A7-F57F-D86C-6F51115FBA0A}"/>
          </ac:picMkLst>
        </pc:picChg>
      </pc:sldChg>
      <pc:sldChg chg="addSp delSp modSp add replId">
        <pc:chgData name="jutta.reger" userId="S::jutta.reger_gmx.net#ext#@gymbl.onmicrosoft.com::b36eedc1-ed6d-490e-a078-b401b7118a71" providerId="AD" clId="Web-{E8E56947-2896-5012-D94D-F2EF535EE111}" dt="2026-06-21T18:18:25.983" v="148" actId="1076"/>
        <pc:sldMkLst>
          <pc:docMk/>
          <pc:sldMk cId="833801425" sldId="4013"/>
        </pc:sldMkLst>
        <pc:spChg chg="mod">
          <ac:chgData name="jutta.reger" userId="S::jutta.reger_gmx.net#ext#@gymbl.onmicrosoft.com::b36eedc1-ed6d-490e-a078-b401b7118a71" providerId="AD" clId="Web-{E8E56947-2896-5012-D94D-F2EF535EE111}" dt="2026-06-21T18:18:25.983" v="148" actId="1076"/>
          <ac:spMkLst>
            <pc:docMk/>
            <pc:sldMk cId="833801425" sldId="4013"/>
            <ac:spMk id="4" creationId="{DB4B265A-7382-205B-9FD2-826D94083F0C}"/>
          </ac:spMkLst>
        </pc:spChg>
        <pc:picChg chg="add mod">
          <ac:chgData name="jutta.reger" userId="S::jutta.reger_gmx.net#ext#@gymbl.onmicrosoft.com::b36eedc1-ed6d-490e-a078-b401b7118a71" providerId="AD" clId="Web-{E8E56947-2896-5012-D94D-F2EF535EE111}" dt="2026-06-21T18:16:41.133" v="78" actId="1076"/>
          <ac:picMkLst>
            <pc:docMk/>
            <pc:sldMk cId="833801425" sldId="4013"/>
            <ac:picMk id="3" creationId="{B2F225CE-FF48-A87B-38B9-E65726A4356B}"/>
          </ac:picMkLst>
        </pc:picChg>
      </pc:sldChg>
    </pc:docChg>
  </pc:docChgLst>
  <pc:docChgLst>
    <pc:chgData name="kesselmail" userId="S::kesselmail_web.de#ext#@gymbl.onmicrosoft.com::5a38f2fb-6993-44cd-8a44-79c9237ad3fc" providerId="AD" clId="Web-{4D928477-7548-4CA1-755A-6CD070C88863}"/>
    <pc:docChg chg="addSld delSld modSld sldOrd modSection">
      <pc:chgData name="kesselmail" userId="S::kesselmail_web.de#ext#@gymbl.onmicrosoft.com::5a38f2fb-6993-44cd-8a44-79c9237ad3fc" providerId="AD" clId="Web-{4D928477-7548-4CA1-755A-6CD070C88863}" dt="2026-06-20T15:35:57.804" v="83" actId="1076"/>
      <pc:docMkLst>
        <pc:docMk/>
      </pc:docMkLst>
      <pc:sldChg chg="addSp delSp modSp">
        <pc:chgData name="kesselmail" userId="S::kesselmail_web.de#ext#@gymbl.onmicrosoft.com::5a38f2fb-6993-44cd-8a44-79c9237ad3fc" providerId="AD" clId="Web-{4D928477-7548-4CA1-755A-6CD070C88863}" dt="2026-06-20T15:35:57.804" v="83" actId="1076"/>
        <pc:sldMkLst>
          <pc:docMk/>
          <pc:sldMk cId="3374151159" sldId="353"/>
        </pc:sldMkLst>
        <pc:spChg chg="mod">
          <ac:chgData name="kesselmail" userId="S::kesselmail_web.de#ext#@gymbl.onmicrosoft.com::5a38f2fb-6993-44cd-8a44-79c9237ad3fc" providerId="AD" clId="Web-{4D928477-7548-4CA1-755A-6CD070C88863}" dt="2026-06-20T15:35:41.898" v="80" actId="20577"/>
          <ac:spMkLst>
            <pc:docMk/>
            <pc:sldMk cId="3374151159" sldId="353"/>
            <ac:spMk id="11" creationId="{3A20B97E-1055-4460-9E22-3B5F41F35141}"/>
          </ac:spMkLst>
        </pc:spChg>
        <pc:picChg chg="add mod">
          <ac:chgData name="kesselmail" userId="S::kesselmail_web.de#ext#@gymbl.onmicrosoft.com::5a38f2fb-6993-44cd-8a44-79c9237ad3fc" providerId="AD" clId="Web-{4D928477-7548-4CA1-755A-6CD070C88863}" dt="2026-06-20T15:35:57.804" v="83" actId="1076"/>
          <ac:picMkLst>
            <pc:docMk/>
            <pc:sldMk cId="3374151159" sldId="353"/>
            <ac:picMk id="3" creationId="{F5D5DC5E-2E24-2249-363D-A108EC743C55}"/>
          </ac:picMkLst>
        </pc:picChg>
      </pc:sldChg>
      <pc:sldChg chg="ord">
        <pc:chgData name="kesselmail" userId="S::kesselmail_web.de#ext#@gymbl.onmicrosoft.com::5a38f2fb-6993-44cd-8a44-79c9237ad3fc" providerId="AD" clId="Web-{4D928477-7548-4CA1-755A-6CD070C88863}" dt="2026-06-20T15:15:19.024" v="8"/>
        <pc:sldMkLst>
          <pc:docMk/>
          <pc:sldMk cId="42376015" sldId="384"/>
        </pc:sldMkLst>
      </pc:sldChg>
      <pc:sldChg chg="addSp modSp addAnim modAnim">
        <pc:chgData name="kesselmail" userId="S::kesselmail_web.de#ext#@gymbl.onmicrosoft.com::5a38f2fb-6993-44cd-8a44-79c9237ad3fc" providerId="AD" clId="Web-{4D928477-7548-4CA1-755A-6CD070C88863}" dt="2026-06-20T15:25:22.345" v="62" actId="14100"/>
        <pc:sldMkLst>
          <pc:docMk/>
          <pc:sldMk cId="3277704113" sldId="1139"/>
        </pc:sldMkLst>
        <pc:spChg chg="mod">
          <ac:chgData name="kesselmail" userId="S::kesselmail_web.de#ext#@gymbl.onmicrosoft.com::5a38f2fb-6993-44cd-8a44-79c9237ad3fc" providerId="AD" clId="Web-{4D928477-7548-4CA1-755A-6CD070C88863}" dt="2026-06-20T15:25:22.345" v="62" actId="14100"/>
          <ac:spMkLst>
            <pc:docMk/>
            <pc:sldMk cId="3277704113" sldId="1139"/>
            <ac:spMk id="6" creationId="{7C8699F2-92A1-4C77-B651-6F8ED19F2769}"/>
          </ac:spMkLst>
        </pc:spChg>
        <pc:spChg chg="add mod">
          <ac:chgData name="kesselmail" userId="S::kesselmail_web.de#ext#@gymbl.onmicrosoft.com::5a38f2fb-6993-44cd-8a44-79c9237ad3fc" providerId="AD" clId="Web-{4D928477-7548-4CA1-755A-6CD070C88863}" dt="2026-06-20T15:25:03.157" v="58" actId="14100"/>
          <ac:spMkLst>
            <pc:docMk/>
            <pc:sldMk cId="3277704113" sldId="1139"/>
            <ac:spMk id="7" creationId="{44129FA7-5863-36DD-7ED8-69DB8A7C232E}"/>
          </ac:spMkLst>
        </pc:spChg>
        <pc:picChg chg="add mod">
          <ac:chgData name="kesselmail" userId="S::kesselmail_web.de#ext#@gymbl.onmicrosoft.com::5a38f2fb-6993-44cd-8a44-79c9237ad3fc" providerId="AD" clId="Web-{4D928477-7548-4CA1-755A-6CD070C88863}" dt="2026-06-20T15:22:16.917" v="39" actId="14100"/>
          <ac:picMkLst>
            <pc:docMk/>
            <pc:sldMk cId="3277704113" sldId="1139"/>
            <ac:picMk id="3" creationId="{A4A864B1-8B0B-83FA-F9F7-867B60AC3BB5}"/>
          </ac:picMkLst>
        </pc:picChg>
      </pc:sldChg>
      <pc:sldChg chg="ord">
        <pc:chgData name="kesselmail" userId="S::kesselmail_web.de#ext#@gymbl.onmicrosoft.com::5a38f2fb-6993-44cd-8a44-79c9237ad3fc" providerId="AD" clId="Web-{4D928477-7548-4CA1-755A-6CD070C88863}" dt="2026-06-20T15:17:29.548" v="22"/>
        <pc:sldMkLst>
          <pc:docMk/>
          <pc:sldMk cId="4204889594" sldId="3971"/>
        </pc:sldMkLst>
      </pc:sldChg>
      <pc:sldChg chg="modSp">
        <pc:chgData name="kesselmail" userId="S::kesselmail_web.de#ext#@gymbl.onmicrosoft.com::5a38f2fb-6993-44cd-8a44-79c9237ad3fc" providerId="AD" clId="Web-{4D928477-7548-4CA1-755A-6CD070C88863}" dt="2026-06-20T15:08:42.807" v="7" actId="20577"/>
        <pc:sldMkLst>
          <pc:docMk/>
          <pc:sldMk cId="1007400697" sldId="3973"/>
        </pc:sldMkLst>
        <pc:spChg chg="mod">
          <ac:chgData name="kesselmail" userId="S::kesselmail_web.de#ext#@gymbl.onmicrosoft.com::5a38f2fb-6993-44cd-8a44-79c9237ad3fc" providerId="AD" clId="Web-{4D928477-7548-4CA1-755A-6CD070C88863}" dt="2026-06-20T15:08:42.807" v="7" actId="20577"/>
          <ac:spMkLst>
            <pc:docMk/>
            <pc:sldMk cId="1007400697" sldId="3973"/>
            <ac:spMk id="3" creationId="{1486BD6C-A9DB-4618-B32C-FB6F7818CFBF}"/>
          </ac:spMkLst>
        </pc:spChg>
      </pc:sldChg>
      <pc:sldChg chg="delSp ord">
        <pc:chgData name="kesselmail" userId="S::kesselmail_web.de#ext#@gymbl.onmicrosoft.com::5a38f2fb-6993-44cd-8a44-79c9237ad3fc" providerId="AD" clId="Web-{4D928477-7548-4CA1-755A-6CD070C88863}" dt="2026-06-20T15:27:50.303" v="65"/>
        <pc:sldMkLst>
          <pc:docMk/>
          <pc:sldMk cId="2823128004" sldId="3987"/>
        </pc:sldMkLst>
      </pc:sldChg>
    </pc:docChg>
  </pc:docChgLst>
  <pc:docChgLst>
    <pc:chgData name="kh" userId="S::kh_rs-dettelbach.de#ext#@gymbl.onmicrosoft.com::f5039113-29a2-43fc-b253-2a2150491f60" providerId="AD" clId="Web-{F535E37F-F74D-84FB-633F-66AA0E8BA063}"/>
    <pc:docChg chg="modSld sldOrd">
      <pc:chgData name="kh" userId="S::kh_rs-dettelbach.de#ext#@gymbl.onmicrosoft.com::f5039113-29a2-43fc-b253-2a2150491f60" providerId="AD" clId="Web-{F535E37F-F74D-84FB-633F-66AA0E8BA063}" dt="2026-06-23T09:06:42.934" v="46"/>
      <pc:docMkLst>
        <pc:docMk/>
      </pc:docMkLst>
      <pc:sldChg chg="ord addAnim">
        <pc:chgData name="kh" userId="S::kh_rs-dettelbach.de#ext#@gymbl.onmicrosoft.com::f5039113-29a2-43fc-b253-2a2150491f60" providerId="AD" clId="Web-{F535E37F-F74D-84FB-633F-66AA0E8BA063}" dt="2026-06-23T07:49:27.713" v="2"/>
        <pc:sldMkLst>
          <pc:docMk/>
          <pc:sldMk cId="1083298607" sldId="319"/>
        </pc:sldMkLst>
      </pc:sldChg>
      <pc:sldChg chg="addSp delSp modSp addAnim delAnim modAnim">
        <pc:chgData name="kh" userId="S::kh_rs-dettelbach.de#ext#@gymbl.onmicrosoft.com::f5039113-29a2-43fc-b253-2a2150491f60" providerId="AD" clId="Web-{F535E37F-F74D-84FB-633F-66AA0E8BA063}" dt="2026-06-23T09:06:42.934" v="46"/>
        <pc:sldMkLst>
          <pc:docMk/>
          <pc:sldMk cId="2070395014" sldId="3982"/>
        </pc:sldMkLst>
        <pc:picChg chg="add del mod">
          <ac:chgData name="kh" userId="S::kh_rs-dettelbach.de#ext#@gymbl.onmicrosoft.com::f5039113-29a2-43fc-b253-2a2150491f60" providerId="AD" clId="Web-{F535E37F-F74D-84FB-633F-66AA0E8BA063}" dt="2026-06-23T08:12:12.188" v="8"/>
          <ac:picMkLst>
            <pc:docMk/>
            <pc:sldMk cId="2070395014" sldId="3982"/>
            <ac:picMk id="2" creationId="{AE7D8E2A-50E8-840F-F2A2-525807EF1743}"/>
          </ac:picMkLst>
        </pc:picChg>
        <pc:picChg chg="del">
          <ac:chgData name="kh" userId="S::kh_rs-dettelbach.de#ext#@gymbl.onmicrosoft.com::f5039113-29a2-43fc-b253-2a2150491f60" providerId="AD" clId="Web-{F535E37F-F74D-84FB-633F-66AA0E8BA063}" dt="2026-06-23T07:48:52.399" v="1"/>
          <ac:picMkLst>
            <pc:docMk/>
            <pc:sldMk cId="2070395014" sldId="3982"/>
            <ac:picMk id="2" creationId="{EE1F8F2C-1804-9198-4DE6-60A7CE561885}"/>
          </ac:picMkLst>
        </pc:picChg>
        <pc:picChg chg="add mod">
          <ac:chgData name="kh" userId="S::kh_rs-dettelbach.de#ext#@gymbl.onmicrosoft.com::f5039113-29a2-43fc-b253-2a2150491f60" providerId="AD" clId="Web-{F535E37F-F74D-84FB-633F-66AA0E8BA063}" dt="2026-06-23T08:22:30.054" v="17" actId="1076"/>
          <ac:picMkLst>
            <pc:docMk/>
            <pc:sldMk cId="2070395014" sldId="3982"/>
            <ac:picMk id="3" creationId="{3E248DE9-A760-2F51-3208-1A49312CF703}"/>
          </ac:picMkLst>
        </pc:picChg>
        <pc:picChg chg="mod">
          <ac:chgData name="kh" userId="S::kh_rs-dettelbach.de#ext#@gymbl.onmicrosoft.com::f5039113-29a2-43fc-b253-2a2150491f60" providerId="AD" clId="Web-{F535E37F-F74D-84FB-633F-66AA0E8BA063}" dt="2026-06-23T08:09:58.058" v="5" actId="1076"/>
          <ac:picMkLst>
            <pc:docMk/>
            <pc:sldMk cId="2070395014" sldId="3982"/>
            <ac:picMk id="6" creationId="{BDF20275-6E15-672D-430B-5C8C84AF1B01}"/>
          </ac:picMkLst>
        </pc:picChg>
        <pc:picChg chg="mod">
          <ac:chgData name="kh" userId="S::kh_rs-dettelbach.de#ext#@gymbl.onmicrosoft.com::f5039113-29a2-43fc-b253-2a2150491f60" providerId="AD" clId="Web-{F535E37F-F74D-84FB-633F-66AA0E8BA063}" dt="2026-06-23T08:10:13.121" v="6" actId="14100"/>
          <ac:picMkLst>
            <pc:docMk/>
            <pc:sldMk cId="2070395014" sldId="3982"/>
            <ac:picMk id="8" creationId="{7710FACF-C9A3-12BF-434A-D1135B7CF2B9}"/>
          </ac:picMkLst>
        </pc:picChg>
      </pc:sldChg>
      <pc:sldChg chg="addSp modSp addAnim delAnim">
        <pc:chgData name="kh" userId="S::kh_rs-dettelbach.de#ext#@gymbl.onmicrosoft.com::f5039113-29a2-43fc-b253-2a2150491f60" providerId="AD" clId="Web-{F535E37F-F74D-84FB-633F-66AA0E8BA063}" dt="2026-06-23T08:23:32.275" v="28"/>
        <pc:sldMkLst>
          <pc:docMk/>
          <pc:sldMk cId="105436822" sldId="3986"/>
        </pc:sldMkLst>
        <pc:picChg chg="mod">
          <ac:chgData name="kh" userId="S::kh_rs-dettelbach.de#ext#@gymbl.onmicrosoft.com::f5039113-29a2-43fc-b253-2a2150491f60" providerId="AD" clId="Web-{F535E37F-F74D-84FB-633F-66AA0E8BA063}" dt="2026-06-23T08:22:30.241" v="18" actId="1076"/>
          <ac:picMkLst>
            <pc:docMk/>
            <pc:sldMk cId="105436822" sldId="3986"/>
            <ac:picMk id="2" creationId="{4D3F1335-833A-2769-BB6F-B54872DC0128}"/>
          </ac:picMkLst>
        </pc:picChg>
        <pc:picChg chg="add mod">
          <ac:chgData name="kh" userId="S::kh_rs-dettelbach.de#ext#@gymbl.onmicrosoft.com::f5039113-29a2-43fc-b253-2a2150491f60" providerId="AD" clId="Web-{F535E37F-F74D-84FB-633F-66AA0E8BA063}" dt="2026-06-23T08:23:09.352" v="24" actId="1076"/>
          <ac:picMkLst>
            <pc:docMk/>
            <pc:sldMk cId="105436822" sldId="3986"/>
            <ac:picMk id="4" creationId="{8996F579-D050-871B-6620-2C446C6ECCBC}"/>
          </ac:picMkLst>
        </pc:picChg>
      </pc:sldChg>
      <pc:sldChg chg="addSp delSp modSp addAnim">
        <pc:chgData name="kh" userId="S::kh_rs-dettelbach.de#ext#@gymbl.onmicrosoft.com::f5039113-29a2-43fc-b253-2a2150491f60" providerId="AD" clId="Web-{F535E37F-F74D-84FB-633F-66AA0E8BA063}" dt="2026-06-23T08:26:37.110" v="45" actId="1076"/>
        <pc:sldMkLst>
          <pc:docMk/>
          <pc:sldMk cId="156572638" sldId="4002"/>
        </pc:sldMkLst>
        <pc:spChg chg="del">
          <ac:chgData name="kh" userId="S::kh_rs-dettelbach.de#ext#@gymbl.onmicrosoft.com::f5039113-29a2-43fc-b253-2a2150491f60" providerId="AD" clId="Web-{F535E37F-F74D-84FB-633F-66AA0E8BA063}" dt="2026-06-23T08:24:26.777" v="29"/>
          <ac:spMkLst>
            <pc:docMk/>
            <pc:sldMk cId="156572638" sldId="4002"/>
            <ac:spMk id="3" creationId="{39E0A4FA-25B3-E236-A1A9-4AB036D4EC6C}"/>
          </ac:spMkLst>
        </pc:spChg>
        <pc:spChg chg="add mod">
          <ac:chgData name="kh" userId="S::kh_rs-dettelbach.de#ext#@gymbl.onmicrosoft.com::f5039113-29a2-43fc-b253-2a2150491f60" providerId="AD" clId="Web-{F535E37F-F74D-84FB-633F-66AA0E8BA063}" dt="2026-06-23T08:26:18.703" v="41" actId="1076"/>
          <ac:spMkLst>
            <pc:docMk/>
            <pc:sldMk cId="156572638" sldId="4002"/>
            <ac:spMk id="4" creationId="{5A927EC8-A375-343F-18FB-BBCB6E21DA25}"/>
          </ac:spMkLst>
        </pc:spChg>
        <pc:picChg chg="add mod">
          <ac:chgData name="kh" userId="S::kh_rs-dettelbach.de#ext#@gymbl.onmicrosoft.com::f5039113-29a2-43fc-b253-2a2150491f60" providerId="AD" clId="Web-{F535E37F-F74D-84FB-633F-66AA0E8BA063}" dt="2026-06-23T08:26:37.110" v="45" actId="1076"/>
          <ac:picMkLst>
            <pc:docMk/>
            <pc:sldMk cId="156572638" sldId="4002"/>
            <ac:picMk id="2" creationId="{74D4AFD8-9A51-8322-CC5C-1E8AE9F7EBC8}"/>
          </ac:picMkLst>
        </pc:picChg>
      </pc:sldChg>
    </pc:docChg>
  </pc:docChgLst>
  <pc:docChgLst>
    <pc:chgData name="kh" userId="S::kh_rs-dettelbach.de#ext#@gymbl.onmicrosoft.com::f5039113-29a2-43fc-b253-2a2150491f60" providerId="AD" clId="Web-{2A2B03C2-256E-063B-A958-51019DAA95F6}"/>
    <pc:docChg chg="addSld modSld sldOrd modSection">
      <pc:chgData name="kh" userId="S::kh_rs-dettelbach.de#ext#@gymbl.onmicrosoft.com::f5039113-29a2-43fc-b253-2a2150491f60" providerId="AD" clId="Web-{2A2B03C2-256E-063B-A958-51019DAA95F6}" dt="2026-06-13T14:23:33.247" v="175"/>
      <pc:docMkLst>
        <pc:docMk/>
      </pc:docMkLst>
      <pc:sldChg chg="addSp modSp addAnim modAnim">
        <pc:chgData name="kh" userId="S::kh_rs-dettelbach.de#ext#@gymbl.onmicrosoft.com::f5039113-29a2-43fc-b253-2a2150491f60" providerId="AD" clId="Web-{2A2B03C2-256E-063B-A958-51019DAA95F6}" dt="2026-06-13T14:08:50.072" v="121"/>
        <pc:sldMkLst>
          <pc:docMk/>
          <pc:sldMk cId="3171576701" sldId="3958"/>
        </pc:sldMkLst>
        <pc:spChg chg="add mod">
          <ac:chgData name="kh" userId="S::kh_rs-dettelbach.de#ext#@gymbl.onmicrosoft.com::f5039113-29a2-43fc-b253-2a2150491f60" providerId="AD" clId="Web-{2A2B03C2-256E-063B-A958-51019DAA95F6}" dt="2026-06-13T14:08:03.539" v="118"/>
          <ac:spMkLst>
            <pc:docMk/>
            <pc:sldMk cId="3171576701" sldId="3958"/>
            <ac:spMk id="6" creationId="{B622F405-42B6-DAEA-0FA8-9D642EA48DC0}"/>
          </ac:spMkLst>
        </pc:spChg>
        <pc:spChg chg="mod">
          <ac:chgData name="kh" userId="S::kh_rs-dettelbach.de#ext#@gymbl.onmicrosoft.com::f5039113-29a2-43fc-b253-2a2150491f60" providerId="AD" clId="Web-{2A2B03C2-256E-063B-A958-51019DAA95F6}" dt="2026-06-13T14:05:17.111" v="100" actId="20577"/>
          <ac:spMkLst>
            <pc:docMk/>
            <pc:sldMk cId="3171576701" sldId="3958"/>
            <ac:spMk id="25" creationId="{A918A935-4E37-4B1F-A34B-3DDF823D5214}"/>
          </ac:spMkLst>
        </pc:spChg>
        <pc:grpChg chg="mod">
          <ac:chgData name="kh" userId="S::kh_rs-dettelbach.de#ext#@gymbl.onmicrosoft.com::f5039113-29a2-43fc-b253-2a2150491f60" providerId="AD" clId="Web-{2A2B03C2-256E-063B-A958-51019DAA95F6}" dt="2026-06-13T14:05:28.674" v="105" actId="1076"/>
          <ac:grpSpMkLst>
            <pc:docMk/>
            <pc:sldMk cId="3171576701" sldId="3958"/>
            <ac:grpSpMk id="2" creationId="{00000000-0000-0000-0000-000000000000}"/>
          </ac:grpSpMkLst>
        </pc:grpChg>
        <pc:picChg chg="mod">
          <ac:chgData name="kh" userId="S::kh_rs-dettelbach.de#ext#@gymbl.onmicrosoft.com::f5039113-29a2-43fc-b253-2a2150491f60" providerId="AD" clId="Web-{2A2B03C2-256E-063B-A958-51019DAA95F6}" dt="2026-06-13T14:07:25.225" v="112" actId="1076"/>
          <ac:picMkLst>
            <pc:docMk/>
            <pc:sldMk cId="3171576701" sldId="3958"/>
            <ac:picMk id="3" creationId="{EF62B53B-B2A7-AC53-6932-42EEC65966BF}"/>
          </ac:picMkLst>
        </pc:picChg>
        <pc:picChg chg="add mod">
          <ac:chgData name="kh" userId="S::kh_rs-dettelbach.de#ext#@gymbl.onmicrosoft.com::f5039113-29a2-43fc-b253-2a2150491f60" providerId="AD" clId="Web-{2A2B03C2-256E-063B-A958-51019DAA95F6}" dt="2026-06-13T14:07:35.866" v="115" actId="1076"/>
          <ac:picMkLst>
            <pc:docMk/>
            <pc:sldMk cId="3171576701" sldId="3958"/>
            <ac:picMk id="5" creationId="{761EA106-67EA-4296-CD0E-A4BD7348ECC6}"/>
          </ac:picMkLst>
        </pc:picChg>
        <pc:picChg chg="mod">
          <ac:chgData name="kh" userId="S::kh_rs-dettelbach.de#ext#@gymbl.onmicrosoft.com::f5039113-29a2-43fc-b253-2a2150491f60" providerId="AD" clId="Web-{2A2B03C2-256E-063B-A958-51019DAA95F6}" dt="2026-06-13T14:05:33.455" v="106" actId="1076"/>
          <ac:picMkLst>
            <pc:docMk/>
            <pc:sldMk cId="3171576701" sldId="3958"/>
            <ac:picMk id="10" creationId="{EA88839B-AADE-4030-A287-A19F428EE339}"/>
          </ac:picMkLst>
        </pc:picChg>
        <pc:picChg chg="mod">
          <ac:chgData name="kh" userId="S::kh_rs-dettelbach.de#ext#@gymbl.onmicrosoft.com::f5039113-29a2-43fc-b253-2a2150491f60" providerId="AD" clId="Web-{2A2B03C2-256E-063B-A958-51019DAA95F6}" dt="2026-06-13T14:05:26.548" v="104" actId="1076"/>
          <ac:picMkLst>
            <pc:docMk/>
            <pc:sldMk cId="3171576701" sldId="3958"/>
            <ac:picMk id="22" creationId="{00000000-0000-0000-0000-000000000000}"/>
          </ac:picMkLst>
        </pc:picChg>
      </pc:sldChg>
      <pc:sldChg chg="modSp">
        <pc:chgData name="kh" userId="S::kh_rs-dettelbach.de#ext#@gymbl.onmicrosoft.com::f5039113-29a2-43fc-b253-2a2150491f60" providerId="AD" clId="Web-{2A2B03C2-256E-063B-A958-51019DAA95F6}" dt="2026-06-13T14:10:02.184" v="123" actId="14100"/>
        <pc:sldMkLst>
          <pc:docMk/>
          <pc:sldMk cId="3480954485" sldId="3969"/>
        </pc:sldMkLst>
        <pc:picChg chg="mod">
          <ac:chgData name="kh" userId="S::kh_rs-dettelbach.de#ext#@gymbl.onmicrosoft.com::f5039113-29a2-43fc-b253-2a2150491f60" providerId="AD" clId="Web-{2A2B03C2-256E-063B-A958-51019DAA95F6}" dt="2026-06-13T14:10:02.184" v="123" actId="14100"/>
          <ac:picMkLst>
            <pc:docMk/>
            <pc:sldMk cId="3480954485" sldId="3969"/>
            <ac:picMk id="3" creationId="{D4CCB1A7-0866-5DD0-431B-D40DDA66C2CF}"/>
          </ac:picMkLst>
        </pc:picChg>
      </pc:sldChg>
      <pc:sldChg chg="modSp">
        <pc:chgData name="kh" userId="S::kh_rs-dettelbach.de#ext#@gymbl.onmicrosoft.com::f5039113-29a2-43fc-b253-2a2150491f60" providerId="AD" clId="Web-{2A2B03C2-256E-063B-A958-51019DAA95F6}" dt="2026-06-13T14:02:39.605" v="71" actId="20577"/>
        <pc:sldMkLst>
          <pc:docMk/>
          <pc:sldMk cId="1007400697" sldId="3973"/>
        </pc:sldMkLst>
        <pc:spChg chg="mod">
          <ac:chgData name="kh" userId="S::kh_rs-dettelbach.de#ext#@gymbl.onmicrosoft.com::f5039113-29a2-43fc-b253-2a2150491f60" providerId="AD" clId="Web-{2A2B03C2-256E-063B-A958-51019DAA95F6}" dt="2026-06-13T14:02:39.605" v="71" actId="20577"/>
          <ac:spMkLst>
            <pc:docMk/>
            <pc:sldMk cId="1007400697" sldId="3973"/>
            <ac:spMk id="3" creationId="{1486BD6C-A9DB-4618-B32C-FB6F7818CFBF}"/>
          </ac:spMkLst>
        </pc:spChg>
      </pc:sldChg>
      <pc:sldChg chg="addSp delSp modSp add mod ord replId setBg addAnim delAnim">
        <pc:chgData name="kh" userId="S::kh_rs-dettelbach.de#ext#@gymbl.onmicrosoft.com::f5039113-29a2-43fc-b253-2a2150491f60" providerId="AD" clId="Web-{2A2B03C2-256E-063B-A958-51019DAA95F6}" dt="2026-06-13T14:05:11.126" v="99"/>
        <pc:sldMkLst>
          <pc:docMk/>
          <pc:sldMk cId="758951542" sldId="3981"/>
        </pc:sldMkLst>
        <pc:picChg chg="add del mod">
          <ac:chgData name="kh" userId="S::kh_rs-dettelbach.de#ext#@gymbl.onmicrosoft.com::f5039113-29a2-43fc-b253-2a2150491f60" providerId="AD" clId="Web-{2A2B03C2-256E-063B-A958-51019DAA95F6}" dt="2026-06-13T14:05:07.642" v="98" actId="1076"/>
          <ac:picMkLst>
            <pc:docMk/>
            <pc:sldMk cId="758951542" sldId="3981"/>
            <ac:picMk id="5" creationId="{58A32272-E4DA-932B-0E46-CB6D1BBB26BB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HiDrive\Klimawandel%20Projekt\Klimakoffer\Experimente\Akt.%202%20Albedo\GG_Temp_Klimakoffe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HiDrive\Klimawandel%20Projekt\Klimakoffer\Experimente\AbsorptionCO2\AbsorptionW&#228;rmestrahlungCO2Papproh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HiDrive\Klimawandel%20Projekt\Klimakoffer\Experimente\Akt.%202%20Albedo\Albedo_Klimakoffe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i="0" kern="1200" spc="0" baseline="0" err="1">
                <a:solidFill>
                  <a:srgbClr val="F38E49"/>
                </a:solidFill>
                <a:effectLst/>
              </a:rPr>
              <a:t>Bestrahlung</a:t>
            </a:r>
            <a:r>
              <a:rPr lang="en-US" sz="2000" b="0" i="0" kern="1200" spc="0" baseline="0">
                <a:solidFill>
                  <a:srgbClr val="F38E49"/>
                </a:solidFill>
                <a:effectLst/>
              </a:rPr>
              <a:t> </a:t>
            </a:r>
            <a:r>
              <a:rPr lang="en-US" sz="2000" b="0" i="0" kern="1200" spc="0" baseline="0" err="1">
                <a:solidFill>
                  <a:srgbClr val="F38E49"/>
                </a:solidFill>
                <a:effectLst/>
              </a:rPr>
              <a:t>einer</a:t>
            </a:r>
            <a:r>
              <a:rPr lang="en-US" sz="2000" b="0" i="0" kern="1200" spc="0" baseline="0">
                <a:solidFill>
                  <a:srgbClr val="F38E49"/>
                </a:solidFill>
                <a:effectLst/>
              </a:rPr>
              <a:t> </a:t>
            </a:r>
            <a:r>
              <a:rPr lang="en-US" sz="2000" b="0" i="0" kern="1200" spc="0" baseline="0" err="1">
                <a:solidFill>
                  <a:srgbClr val="F38E49"/>
                </a:solidFill>
                <a:effectLst/>
              </a:rPr>
              <a:t>Erdkugel</a:t>
            </a:r>
            <a:r>
              <a:rPr lang="en-US" sz="2000" b="0" i="0" kern="1200" spc="0" baseline="0">
                <a:solidFill>
                  <a:srgbClr val="F38E49"/>
                </a:solidFill>
                <a:effectLst/>
              </a:rPr>
              <a:t> </a:t>
            </a:r>
            <a:r>
              <a:rPr lang="en-US" sz="2000" b="0" i="0" kern="1200" spc="0" baseline="0" err="1">
                <a:solidFill>
                  <a:srgbClr val="F38E49"/>
                </a:solidFill>
                <a:effectLst/>
              </a:rPr>
              <a:t>aus</a:t>
            </a:r>
            <a:r>
              <a:rPr lang="en-US" sz="2000" b="0" i="0" kern="1200" spc="0" baseline="0">
                <a:solidFill>
                  <a:srgbClr val="F38E49"/>
                </a:solidFill>
                <a:effectLst/>
              </a:rPr>
              <a:t> </a:t>
            </a:r>
            <a:r>
              <a:rPr lang="en-US" sz="2000" b="0" i="0" kern="1200" spc="0" baseline="0" err="1">
                <a:solidFill>
                  <a:srgbClr val="F38E49"/>
                </a:solidFill>
                <a:effectLst/>
              </a:rPr>
              <a:t>Watte</a:t>
            </a:r>
            <a:endParaRPr lang="de-DE" sz="20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'22.01.2022 60W Reflektor'!$C$1</c:f>
              <c:strCache>
                <c:ptCount val="1"/>
                <c:pt idx="0">
                  <c:v>T_Erdkugel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5"/>
            <c:marker>
              <c:symbol val="circle"/>
              <c:size val="8"/>
              <c:spPr>
                <a:solidFill>
                  <a:schemeClr val="accent1"/>
                </a:solidFill>
                <a:ln w="12700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0EED-478C-BC62-290B7F3E5330}"/>
              </c:ext>
            </c:extLst>
          </c:dPt>
          <c:xVal>
            <c:numRef>
              <c:f>'22.01.2022 60W Reflektor'!$B$2:$B$31</c:f>
              <c:numCache>
                <c:formatCode>0.00</c:formatCode>
                <c:ptCount val="30"/>
                <c:pt idx="0">
                  <c:v>0</c:v>
                </c:pt>
                <c:pt idx="1">
                  <c:v>0.33333333333333331</c:v>
                </c:pt>
                <c:pt idx="2">
                  <c:v>0.66666666666666663</c:v>
                </c:pt>
                <c:pt idx="3">
                  <c:v>1</c:v>
                </c:pt>
                <c:pt idx="4">
                  <c:v>1.3333333333333333</c:v>
                </c:pt>
                <c:pt idx="5">
                  <c:v>1.6666666666666667</c:v>
                </c:pt>
                <c:pt idx="6">
                  <c:v>2</c:v>
                </c:pt>
                <c:pt idx="7">
                  <c:v>2.3333333333333335</c:v>
                </c:pt>
                <c:pt idx="8">
                  <c:v>2.6666666666666665</c:v>
                </c:pt>
                <c:pt idx="9">
                  <c:v>3</c:v>
                </c:pt>
                <c:pt idx="10">
                  <c:v>3.3333333333333335</c:v>
                </c:pt>
                <c:pt idx="11">
                  <c:v>3.6666666666666665</c:v>
                </c:pt>
                <c:pt idx="12">
                  <c:v>4</c:v>
                </c:pt>
                <c:pt idx="13">
                  <c:v>4.333333333333333</c:v>
                </c:pt>
                <c:pt idx="14">
                  <c:v>4.666666666666667</c:v>
                </c:pt>
                <c:pt idx="15">
                  <c:v>5</c:v>
                </c:pt>
                <c:pt idx="16">
                  <c:v>5.333333333333333</c:v>
                </c:pt>
                <c:pt idx="17">
                  <c:v>5.666666666666667</c:v>
                </c:pt>
                <c:pt idx="18">
                  <c:v>6</c:v>
                </c:pt>
                <c:pt idx="19">
                  <c:v>6.333333333333333</c:v>
                </c:pt>
                <c:pt idx="20">
                  <c:v>6.666666666666667</c:v>
                </c:pt>
                <c:pt idx="21">
                  <c:v>7</c:v>
                </c:pt>
                <c:pt idx="22">
                  <c:v>7.333333333333333</c:v>
                </c:pt>
                <c:pt idx="23">
                  <c:v>7.666666666666667</c:v>
                </c:pt>
                <c:pt idx="24">
                  <c:v>8</c:v>
                </c:pt>
                <c:pt idx="25">
                  <c:v>8.3333333333333339</c:v>
                </c:pt>
                <c:pt idx="26">
                  <c:v>8.6666666666666661</c:v>
                </c:pt>
                <c:pt idx="27">
                  <c:v>9</c:v>
                </c:pt>
                <c:pt idx="28">
                  <c:v>9.3333333333333339</c:v>
                </c:pt>
                <c:pt idx="29">
                  <c:v>9.6666666666666661</c:v>
                </c:pt>
              </c:numCache>
            </c:numRef>
          </c:xVal>
          <c:yVal>
            <c:numRef>
              <c:f>'22.01.2022 60W Reflektor'!$C$2:$C$31</c:f>
              <c:numCache>
                <c:formatCode>General</c:formatCode>
                <c:ptCount val="30"/>
                <c:pt idx="0">
                  <c:v>22</c:v>
                </c:pt>
                <c:pt idx="1">
                  <c:v>22.3</c:v>
                </c:pt>
                <c:pt idx="2">
                  <c:v>22.9</c:v>
                </c:pt>
                <c:pt idx="3">
                  <c:v>23.4</c:v>
                </c:pt>
                <c:pt idx="4">
                  <c:v>23.8</c:v>
                </c:pt>
                <c:pt idx="5">
                  <c:v>24.1</c:v>
                </c:pt>
                <c:pt idx="6">
                  <c:v>24.4</c:v>
                </c:pt>
                <c:pt idx="7">
                  <c:v>24.6</c:v>
                </c:pt>
                <c:pt idx="8">
                  <c:v>24.7</c:v>
                </c:pt>
                <c:pt idx="9">
                  <c:v>24.8</c:v>
                </c:pt>
                <c:pt idx="10">
                  <c:v>24.9</c:v>
                </c:pt>
                <c:pt idx="11">
                  <c:v>25</c:v>
                </c:pt>
                <c:pt idx="12">
                  <c:v>25</c:v>
                </c:pt>
                <c:pt idx="13">
                  <c:v>25.1</c:v>
                </c:pt>
                <c:pt idx="14">
                  <c:v>25.1</c:v>
                </c:pt>
                <c:pt idx="15">
                  <c:v>25.1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329-42F4-B253-E2BBCC6FC8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0500240"/>
        <c:axId val="470494664"/>
      </c:scatterChart>
      <c:valAx>
        <c:axId val="470500240"/>
        <c:scaling>
          <c:orientation val="minMax"/>
          <c:max val="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de-DE" sz="1600" b="0" i="0" u="none" strike="noStrike" kern="1200" baseline="0" dirty="0" smtClean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600" b="0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Zeit in Minuten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 rtl="0">
                <a:defRPr lang="de-DE" sz="1600" b="0" i="0" u="none" strike="noStrike" kern="1200" baseline="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0494664"/>
        <c:crosses val="autoZero"/>
        <c:crossBetween val="midCat"/>
        <c:majorUnit val="1"/>
      </c:valAx>
      <c:valAx>
        <c:axId val="470494664"/>
        <c:scaling>
          <c:orientation val="minMax"/>
          <c:max val="26"/>
          <c:min val="2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600"/>
                  <a:t>Temperatur in °C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0500240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Absorption von Wärmestrahlung</a:t>
            </a:r>
            <a:r>
              <a:rPr lang="de-DE" baseline="0"/>
              <a:t> durch CO2</a:t>
            </a:r>
            <a:endParaRPr lang="de-D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'Papprohr CO2'!$E$1</c:f>
              <c:strCache>
                <c:ptCount val="1"/>
                <c:pt idx="0">
                  <c:v>Temperature (Â°C) Run 2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'Papprohr CO2'!$C$2:$C$462</c:f>
              <c:numCache>
                <c:formatCode>General</c:formatCode>
                <c:ptCount val="461"/>
                <c:pt idx="0">
                  <c:v>0</c:v>
                </c:pt>
                <c:pt idx="1">
                  <c:v>8.3333333333333329E-2</c:v>
                </c:pt>
                <c:pt idx="2">
                  <c:v>0.16666666666666666</c:v>
                </c:pt>
                <c:pt idx="3">
                  <c:v>0.25</c:v>
                </c:pt>
                <c:pt idx="4">
                  <c:v>0.33333333333333331</c:v>
                </c:pt>
                <c:pt idx="5">
                  <c:v>0.41666666666666669</c:v>
                </c:pt>
                <c:pt idx="6">
                  <c:v>0.5</c:v>
                </c:pt>
                <c:pt idx="7">
                  <c:v>0.58333333333333337</c:v>
                </c:pt>
                <c:pt idx="8">
                  <c:v>0.66666666666666663</c:v>
                </c:pt>
                <c:pt idx="9">
                  <c:v>0.75</c:v>
                </c:pt>
                <c:pt idx="10">
                  <c:v>0.83333333333333337</c:v>
                </c:pt>
                <c:pt idx="11">
                  <c:v>0.91666666666666663</c:v>
                </c:pt>
                <c:pt idx="12">
                  <c:v>1</c:v>
                </c:pt>
                <c:pt idx="13">
                  <c:v>1.0833333333333333</c:v>
                </c:pt>
                <c:pt idx="14">
                  <c:v>1.1666666666666667</c:v>
                </c:pt>
                <c:pt idx="15">
                  <c:v>1.25</c:v>
                </c:pt>
                <c:pt idx="16">
                  <c:v>1.3333333333333333</c:v>
                </c:pt>
                <c:pt idx="17">
                  <c:v>1.4166666666666667</c:v>
                </c:pt>
                <c:pt idx="18">
                  <c:v>1.5</c:v>
                </c:pt>
                <c:pt idx="19">
                  <c:v>1.5833333333333333</c:v>
                </c:pt>
                <c:pt idx="20">
                  <c:v>1.6666666666666667</c:v>
                </c:pt>
                <c:pt idx="21">
                  <c:v>1.75</c:v>
                </c:pt>
                <c:pt idx="22">
                  <c:v>1.8333333333333333</c:v>
                </c:pt>
                <c:pt idx="23">
                  <c:v>1.9166666666666667</c:v>
                </c:pt>
                <c:pt idx="24">
                  <c:v>2</c:v>
                </c:pt>
                <c:pt idx="25">
                  <c:v>2.0833333333333335</c:v>
                </c:pt>
                <c:pt idx="26">
                  <c:v>2.1666666666666665</c:v>
                </c:pt>
                <c:pt idx="27">
                  <c:v>2.25</c:v>
                </c:pt>
                <c:pt idx="28">
                  <c:v>2.3333333333333335</c:v>
                </c:pt>
                <c:pt idx="29">
                  <c:v>2.4166666666666665</c:v>
                </c:pt>
                <c:pt idx="30">
                  <c:v>2.5</c:v>
                </c:pt>
                <c:pt idx="31">
                  <c:v>2.5833333333333335</c:v>
                </c:pt>
                <c:pt idx="32">
                  <c:v>2.6666666666666665</c:v>
                </c:pt>
                <c:pt idx="33">
                  <c:v>2.75</c:v>
                </c:pt>
                <c:pt idx="34">
                  <c:v>2.8333333333333335</c:v>
                </c:pt>
                <c:pt idx="35">
                  <c:v>2.9166666666666665</c:v>
                </c:pt>
                <c:pt idx="36">
                  <c:v>3</c:v>
                </c:pt>
                <c:pt idx="37">
                  <c:v>3.0833333333333335</c:v>
                </c:pt>
                <c:pt idx="38">
                  <c:v>3.1666666666666665</c:v>
                </c:pt>
                <c:pt idx="39">
                  <c:v>3.25</c:v>
                </c:pt>
                <c:pt idx="40">
                  <c:v>3.3333333333333335</c:v>
                </c:pt>
                <c:pt idx="41">
                  <c:v>3.4166666666666665</c:v>
                </c:pt>
                <c:pt idx="42">
                  <c:v>3.5</c:v>
                </c:pt>
                <c:pt idx="43">
                  <c:v>3.5833333333333335</c:v>
                </c:pt>
                <c:pt idx="44">
                  <c:v>3.6666666666666665</c:v>
                </c:pt>
                <c:pt idx="45">
                  <c:v>3.75</c:v>
                </c:pt>
                <c:pt idx="46">
                  <c:v>3.8333333333333335</c:v>
                </c:pt>
                <c:pt idx="47">
                  <c:v>3.9166666666666665</c:v>
                </c:pt>
                <c:pt idx="48">
                  <c:v>4</c:v>
                </c:pt>
                <c:pt idx="49">
                  <c:v>4.083333333333333</c:v>
                </c:pt>
                <c:pt idx="50">
                  <c:v>4.166666666666667</c:v>
                </c:pt>
                <c:pt idx="51">
                  <c:v>4.25</c:v>
                </c:pt>
                <c:pt idx="52">
                  <c:v>4.333333333333333</c:v>
                </c:pt>
                <c:pt idx="53">
                  <c:v>4.416666666666667</c:v>
                </c:pt>
                <c:pt idx="54">
                  <c:v>4.5</c:v>
                </c:pt>
                <c:pt idx="55">
                  <c:v>4.583333333333333</c:v>
                </c:pt>
                <c:pt idx="56">
                  <c:v>4.666666666666667</c:v>
                </c:pt>
                <c:pt idx="57">
                  <c:v>4.75</c:v>
                </c:pt>
                <c:pt idx="58">
                  <c:v>4.833333333333333</c:v>
                </c:pt>
                <c:pt idx="59">
                  <c:v>4.916666666666667</c:v>
                </c:pt>
                <c:pt idx="60">
                  <c:v>5</c:v>
                </c:pt>
                <c:pt idx="61">
                  <c:v>5.083333333333333</c:v>
                </c:pt>
                <c:pt idx="62">
                  <c:v>5.166666666666667</c:v>
                </c:pt>
                <c:pt idx="63">
                  <c:v>5.25</c:v>
                </c:pt>
                <c:pt idx="64">
                  <c:v>5.333333333333333</c:v>
                </c:pt>
                <c:pt idx="65">
                  <c:v>5.416666666666667</c:v>
                </c:pt>
                <c:pt idx="66">
                  <c:v>5.5</c:v>
                </c:pt>
                <c:pt idx="67">
                  <c:v>5.583333333333333</c:v>
                </c:pt>
                <c:pt idx="68">
                  <c:v>5.666666666666667</c:v>
                </c:pt>
                <c:pt idx="69">
                  <c:v>5.75</c:v>
                </c:pt>
                <c:pt idx="70">
                  <c:v>5.833333333333333</c:v>
                </c:pt>
                <c:pt idx="71">
                  <c:v>5.916666666666667</c:v>
                </c:pt>
                <c:pt idx="72">
                  <c:v>6</c:v>
                </c:pt>
                <c:pt idx="73">
                  <c:v>6.083333333333333</c:v>
                </c:pt>
                <c:pt idx="74">
                  <c:v>6.166666666666667</c:v>
                </c:pt>
                <c:pt idx="75">
                  <c:v>6.25</c:v>
                </c:pt>
                <c:pt idx="76">
                  <c:v>6.333333333333333</c:v>
                </c:pt>
                <c:pt idx="77">
                  <c:v>6.416666666666667</c:v>
                </c:pt>
                <c:pt idx="78">
                  <c:v>6.5</c:v>
                </c:pt>
                <c:pt idx="79">
                  <c:v>6.583333333333333</c:v>
                </c:pt>
                <c:pt idx="80">
                  <c:v>6.666666666666667</c:v>
                </c:pt>
                <c:pt idx="81">
                  <c:v>6.75</c:v>
                </c:pt>
                <c:pt idx="82">
                  <c:v>6.833333333333333</c:v>
                </c:pt>
                <c:pt idx="83">
                  <c:v>6.916666666666667</c:v>
                </c:pt>
                <c:pt idx="84">
                  <c:v>7</c:v>
                </c:pt>
                <c:pt idx="85">
                  <c:v>7.083333333333333</c:v>
                </c:pt>
                <c:pt idx="86">
                  <c:v>7.166666666666667</c:v>
                </c:pt>
                <c:pt idx="87">
                  <c:v>7.25</c:v>
                </c:pt>
                <c:pt idx="88">
                  <c:v>7.333333333333333</c:v>
                </c:pt>
                <c:pt idx="89">
                  <c:v>7.416666666666667</c:v>
                </c:pt>
                <c:pt idx="90">
                  <c:v>7.5</c:v>
                </c:pt>
                <c:pt idx="91">
                  <c:v>7.583333333333333</c:v>
                </c:pt>
                <c:pt idx="92">
                  <c:v>7.666666666666667</c:v>
                </c:pt>
                <c:pt idx="93">
                  <c:v>7.75</c:v>
                </c:pt>
                <c:pt idx="94">
                  <c:v>7.833333333333333</c:v>
                </c:pt>
                <c:pt idx="95">
                  <c:v>7.916666666666667</c:v>
                </c:pt>
                <c:pt idx="96">
                  <c:v>8</c:v>
                </c:pt>
                <c:pt idx="97">
                  <c:v>8.0833333333333339</c:v>
                </c:pt>
                <c:pt idx="98">
                  <c:v>8.1666666666666661</c:v>
                </c:pt>
                <c:pt idx="99">
                  <c:v>8.25</c:v>
                </c:pt>
                <c:pt idx="100">
                  <c:v>8.3333333333333339</c:v>
                </c:pt>
                <c:pt idx="101">
                  <c:v>8.4166666666666661</c:v>
                </c:pt>
                <c:pt idx="102">
                  <c:v>8.5</c:v>
                </c:pt>
                <c:pt idx="103">
                  <c:v>8.5833333333333339</c:v>
                </c:pt>
                <c:pt idx="104">
                  <c:v>8.6666666666666661</c:v>
                </c:pt>
                <c:pt idx="105">
                  <c:v>8.75</c:v>
                </c:pt>
                <c:pt idx="106">
                  <c:v>8.8333333333333339</c:v>
                </c:pt>
                <c:pt idx="107">
                  <c:v>8.9166666666666661</c:v>
                </c:pt>
                <c:pt idx="108">
                  <c:v>9</c:v>
                </c:pt>
                <c:pt idx="109">
                  <c:v>9.0833333333333339</c:v>
                </c:pt>
                <c:pt idx="110">
                  <c:v>9.1666666666666661</c:v>
                </c:pt>
                <c:pt idx="111">
                  <c:v>9.25</c:v>
                </c:pt>
                <c:pt idx="112">
                  <c:v>9.3333333333333339</c:v>
                </c:pt>
                <c:pt idx="113">
                  <c:v>9.4166666666666661</c:v>
                </c:pt>
                <c:pt idx="114">
                  <c:v>9.5</c:v>
                </c:pt>
                <c:pt idx="115">
                  <c:v>9.5833333333333339</c:v>
                </c:pt>
                <c:pt idx="116">
                  <c:v>9.6666666666666661</c:v>
                </c:pt>
                <c:pt idx="117">
                  <c:v>9.75</c:v>
                </c:pt>
                <c:pt idx="118">
                  <c:v>9.8333333333333339</c:v>
                </c:pt>
                <c:pt idx="119">
                  <c:v>9.9166666666666661</c:v>
                </c:pt>
                <c:pt idx="120">
                  <c:v>10</c:v>
                </c:pt>
                <c:pt idx="121">
                  <c:v>10.083333333333334</c:v>
                </c:pt>
                <c:pt idx="122">
                  <c:v>10.166666666666666</c:v>
                </c:pt>
                <c:pt idx="123">
                  <c:v>10.25</c:v>
                </c:pt>
                <c:pt idx="124">
                  <c:v>10.333333333333334</c:v>
                </c:pt>
                <c:pt idx="125">
                  <c:v>10.416666666666666</c:v>
                </c:pt>
                <c:pt idx="126">
                  <c:v>10.5</c:v>
                </c:pt>
                <c:pt idx="127">
                  <c:v>10.583333333333334</c:v>
                </c:pt>
                <c:pt idx="128">
                  <c:v>10.666666666666666</c:v>
                </c:pt>
                <c:pt idx="129">
                  <c:v>10.75</c:v>
                </c:pt>
                <c:pt idx="130">
                  <c:v>10.833333333333334</c:v>
                </c:pt>
                <c:pt idx="131">
                  <c:v>10.916666666666666</c:v>
                </c:pt>
                <c:pt idx="132">
                  <c:v>11</c:v>
                </c:pt>
                <c:pt idx="133">
                  <c:v>11.083333333333334</c:v>
                </c:pt>
                <c:pt idx="134">
                  <c:v>11.166666666666666</c:v>
                </c:pt>
                <c:pt idx="135">
                  <c:v>11.25</c:v>
                </c:pt>
                <c:pt idx="136">
                  <c:v>11.333333333333334</c:v>
                </c:pt>
                <c:pt idx="137">
                  <c:v>11.416666666666666</c:v>
                </c:pt>
                <c:pt idx="138">
                  <c:v>11.5</c:v>
                </c:pt>
                <c:pt idx="139">
                  <c:v>11.583333333333334</c:v>
                </c:pt>
                <c:pt idx="140">
                  <c:v>11.666666666666666</c:v>
                </c:pt>
                <c:pt idx="141">
                  <c:v>11.75</c:v>
                </c:pt>
                <c:pt idx="142">
                  <c:v>11.833333333333334</c:v>
                </c:pt>
                <c:pt idx="143">
                  <c:v>11.916666666666666</c:v>
                </c:pt>
                <c:pt idx="144">
                  <c:v>12</c:v>
                </c:pt>
                <c:pt idx="145">
                  <c:v>12.083333333333334</c:v>
                </c:pt>
                <c:pt idx="146">
                  <c:v>12.166666666666666</c:v>
                </c:pt>
                <c:pt idx="147">
                  <c:v>12.25</c:v>
                </c:pt>
                <c:pt idx="148">
                  <c:v>12.333333333333334</c:v>
                </c:pt>
                <c:pt idx="149">
                  <c:v>12.416666666666666</c:v>
                </c:pt>
                <c:pt idx="150">
                  <c:v>12.5</c:v>
                </c:pt>
                <c:pt idx="151">
                  <c:v>12.583333333333334</c:v>
                </c:pt>
                <c:pt idx="152">
                  <c:v>12.666666666666666</c:v>
                </c:pt>
                <c:pt idx="153">
                  <c:v>12.75</c:v>
                </c:pt>
                <c:pt idx="154">
                  <c:v>12.833333333333334</c:v>
                </c:pt>
                <c:pt idx="155">
                  <c:v>12.916666666666666</c:v>
                </c:pt>
                <c:pt idx="156">
                  <c:v>13</c:v>
                </c:pt>
                <c:pt idx="157">
                  <c:v>13.083333333333334</c:v>
                </c:pt>
                <c:pt idx="158">
                  <c:v>13.166666666666666</c:v>
                </c:pt>
                <c:pt idx="159">
                  <c:v>13.25</c:v>
                </c:pt>
                <c:pt idx="160">
                  <c:v>13.333333333333334</c:v>
                </c:pt>
                <c:pt idx="161">
                  <c:v>13.416666666666666</c:v>
                </c:pt>
                <c:pt idx="162">
                  <c:v>13.5</c:v>
                </c:pt>
                <c:pt idx="163">
                  <c:v>13.583333333333334</c:v>
                </c:pt>
                <c:pt idx="164">
                  <c:v>13.666666666666666</c:v>
                </c:pt>
                <c:pt idx="165">
                  <c:v>13.75</c:v>
                </c:pt>
                <c:pt idx="166">
                  <c:v>13.833333333333334</c:v>
                </c:pt>
                <c:pt idx="167">
                  <c:v>13.916666666666666</c:v>
                </c:pt>
                <c:pt idx="168">
                  <c:v>14</c:v>
                </c:pt>
                <c:pt idx="169">
                  <c:v>14.083333333333334</c:v>
                </c:pt>
                <c:pt idx="170">
                  <c:v>14.166666666666666</c:v>
                </c:pt>
                <c:pt idx="171">
                  <c:v>14.25</c:v>
                </c:pt>
                <c:pt idx="172">
                  <c:v>14.333333333333334</c:v>
                </c:pt>
                <c:pt idx="173">
                  <c:v>14.416666666666666</c:v>
                </c:pt>
                <c:pt idx="174">
                  <c:v>14.5</c:v>
                </c:pt>
                <c:pt idx="175">
                  <c:v>14.583333333333334</c:v>
                </c:pt>
                <c:pt idx="176">
                  <c:v>14.666666666666666</c:v>
                </c:pt>
                <c:pt idx="177">
                  <c:v>14.75</c:v>
                </c:pt>
                <c:pt idx="178">
                  <c:v>14.833333333333334</c:v>
                </c:pt>
                <c:pt idx="179">
                  <c:v>14.916666666666666</c:v>
                </c:pt>
                <c:pt idx="180">
                  <c:v>15</c:v>
                </c:pt>
                <c:pt idx="181">
                  <c:v>15.083333333333334</c:v>
                </c:pt>
                <c:pt idx="182">
                  <c:v>15.166666666666666</c:v>
                </c:pt>
                <c:pt idx="183">
                  <c:v>15.25</c:v>
                </c:pt>
                <c:pt idx="184">
                  <c:v>15.333333333333334</c:v>
                </c:pt>
                <c:pt idx="185">
                  <c:v>15.416666666666666</c:v>
                </c:pt>
                <c:pt idx="186">
                  <c:v>15.5</c:v>
                </c:pt>
                <c:pt idx="187">
                  <c:v>15.583333333333334</c:v>
                </c:pt>
                <c:pt idx="188">
                  <c:v>15.666666666666666</c:v>
                </c:pt>
                <c:pt idx="189">
                  <c:v>15.75</c:v>
                </c:pt>
                <c:pt idx="190">
                  <c:v>15.833333333333334</c:v>
                </c:pt>
                <c:pt idx="191">
                  <c:v>15.916666666666666</c:v>
                </c:pt>
                <c:pt idx="192">
                  <c:v>16</c:v>
                </c:pt>
                <c:pt idx="193">
                  <c:v>16.083333333333332</c:v>
                </c:pt>
                <c:pt idx="194">
                  <c:v>16.166666666666668</c:v>
                </c:pt>
                <c:pt idx="195">
                  <c:v>16.25</c:v>
                </c:pt>
                <c:pt idx="196">
                  <c:v>16.333333333333332</c:v>
                </c:pt>
                <c:pt idx="197">
                  <c:v>16.416666666666668</c:v>
                </c:pt>
                <c:pt idx="198">
                  <c:v>16.5</c:v>
                </c:pt>
                <c:pt idx="199">
                  <c:v>16.583333333333332</c:v>
                </c:pt>
                <c:pt idx="200">
                  <c:v>16.666666666666668</c:v>
                </c:pt>
                <c:pt idx="201">
                  <c:v>16.75</c:v>
                </c:pt>
                <c:pt idx="202">
                  <c:v>16.833333333333332</c:v>
                </c:pt>
                <c:pt idx="203">
                  <c:v>16.916666666666668</c:v>
                </c:pt>
                <c:pt idx="204">
                  <c:v>17</c:v>
                </c:pt>
                <c:pt idx="205">
                  <c:v>17.083333333333332</c:v>
                </c:pt>
                <c:pt idx="206">
                  <c:v>17.166666666666668</c:v>
                </c:pt>
                <c:pt idx="207">
                  <c:v>17.25</c:v>
                </c:pt>
                <c:pt idx="208">
                  <c:v>17.333333333333332</c:v>
                </c:pt>
                <c:pt idx="209">
                  <c:v>17.416666666666668</c:v>
                </c:pt>
                <c:pt idx="210">
                  <c:v>17.5</c:v>
                </c:pt>
                <c:pt idx="211">
                  <c:v>17.583333333333332</c:v>
                </c:pt>
                <c:pt idx="212">
                  <c:v>17.666666666666668</c:v>
                </c:pt>
                <c:pt idx="213">
                  <c:v>17.75</c:v>
                </c:pt>
                <c:pt idx="214">
                  <c:v>17.833333333333332</c:v>
                </c:pt>
                <c:pt idx="215">
                  <c:v>17.916666666666668</c:v>
                </c:pt>
                <c:pt idx="216">
                  <c:v>18</c:v>
                </c:pt>
                <c:pt idx="217">
                  <c:v>18.083333333333332</c:v>
                </c:pt>
                <c:pt idx="218">
                  <c:v>18.166666666666668</c:v>
                </c:pt>
                <c:pt idx="219">
                  <c:v>18.25</c:v>
                </c:pt>
                <c:pt idx="220">
                  <c:v>18.333333333333332</c:v>
                </c:pt>
                <c:pt idx="221">
                  <c:v>18.416666666666668</c:v>
                </c:pt>
                <c:pt idx="222">
                  <c:v>18.5</c:v>
                </c:pt>
                <c:pt idx="223">
                  <c:v>18.583333333333332</c:v>
                </c:pt>
                <c:pt idx="224">
                  <c:v>18.666666666666668</c:v>
                </c:pt>
                <c:pt idx="225">
                  <c:v>18.75</c:v>
                </c:pt>
                <c:pt idx="226">
                  <c:v>18.833333333333332</c:v>
                </c:pt>
                <c:pt idx="227">
                  <c:v>18.916666666666668</c:v>
                </c:pt>
                <c:pt idx="228">
                  <c:v>19</c:v>
                </c:pt>
                <c:pt idx="229">
                  <c:v>19.083333333333332</c:v>
                </c:pt>
                <c:pt idx="230">
                  <c:v>19.166666666666668</c:v>
                </c:pt>
                <c:pt idx="231">
                  <c:v>19.25</c:v>
                </c:pt>
                <c:pt idx="232">
                  <c:v>19.333333333333332</c:v>
                </c:pt>
                <c:pt idx="233">
                  <c:v>19.416666666666668</c:v>
                </c:pt>
                <c:pt idx="234">
                  <c:v>19.5</c:v>
                </c:pt>
                <c:pt idx="235">
                  <c:v>19.583333333333332</c:v>
                </c:pt>
                <c:pt idx="236">
                  <c:v>19.666666666666668</c:v>
                </c:pt>
                <c:pt idx="237">
                  <c:v>19.75</c:v>
                </c:pt>
                <c:pt idx="238">
                  <c:v>19.833333333333332</c:v>
                </c:pt>
                <c:pt idx="239">
                  <c:v>19.916666666666668</c:v>
                </c:pt>
                <c:pt idx="240">
                  <c:v>20</c:v>
                </c:pt>
                <c:pt idx="241">
                  <c:v>20.083333333333332</c:v>
                </c:pt>
                <c:pt idx="242">
                  <c:v>20.166666666666668</c:v>
                </c:pt>
                <c:pt idx="243">
                  <c:v>20.25</c:v>
                </c:pt>
                <c:pt idx="244">
                  <c:v>20.333333333333332</c:v>
                </c:pt>
                <c:pt idx="245">
                  <c:v>20.416666666666668</c:v>
                </c:pt>
                <c:pt idx="246">
                  <c:v>20.5</c:v>
                </c:pt>
                <c:pt idx="247">
                  <c:v>20.583333333333332</c:v>
                </c:pt>
                <c:pt idx="248">
                  <c:v>20.666666666666668</c:v>
                </c:pt>
                <c:pt idx="249">
                  <c:v>20.75</c:v>
                </c:pt>
                <c:pt idx="250">
                  <c:v>20.833333333333332</c:v>
                </c:pt>
                <c:pt idx="251">
                  <c:v>20.916666666666668</c:v>
                </c:pt>
                <c:pt idx="252">
                  <c:v>21</c:v>
                </c:pt>
                <c:pt idx="253">
                  <c:v>21.083333333333332</c:v>
                </c:pt>
                <c:pt idx="254">
                  <c:v>21.166666666666668</c:v>
                </c:pt>
                <c:pt idx="255">
                  <c:v>21.25</c:v>
                </c:pt>
                <c:pt idx="256">
                  <c:v>21.333333333333332</c:v>
                </c:pt>
                <c:pt idx="257">
                  <c:v>21.416666666666668</c:v>
                </c:pt>
                <c:pt idx="258">
                  <c:v>21.5</c:v>
                </c:pt>
                <c:pt idx="259">
                  <c:v>21.583333333333332</c:v>
                </c:pt>
                <c:pt idx="260">
                  <c:v>21.666666666666668</c:v>
                </c:pt>
                <c:pt idx="261">
                  <c:v>21.75</c:v>
                </c:pt>
                <c:pt idx="262">
                  <c:v>21.833333333333332</c:v>
                </c:pt>
                <c:pt idx="263">
                  <c:v>21.916666666666668</c:v>
                </c:pt>
                <c:pt idx="264">
                  <c:v>22</c:v>
                </c:pt>
                <c:pt idx="265">
                  <c:v>22.083333333333332</c:v>
                </c:pt>
                <c:pt idx="266">
                  <c:v>22.166666666666668</c:v>
                </c:pt>
                <c:pt idx="267">
                  <c:v>22.25</c:v>
                </c:pt>
                <c:pt idx="268">
                  <c:v>22.333333333333332</c:v>
                </c:pt>
                <c:pt idx="269">
                  <c:v>22.416666666666668</c:v>
                </c:pt>
                <c:pt idx="270">
                  <c:v>22.5</c:v>
                </c:pt>
                <c:pt idx="271">
                  <c:v>22.583333333333332</c:v>
                </c:pt>
                <c:pt idx="272">
                  <c:v>22.666666666666668</c:v>
                </c:pt>
                <c:pt idx="273">
                  <c:v>22.75</c:v>
                </c:pt>
                <c:pt idx="274">
                  <c:v>22.833333333333332</c:v>
                </c:pt>
                <c:pt idx="275">
                  <c:v>22.916666666666668</c:v>
                </c:pt>
                <c:pt idx="276">
                  <c:v>23</c:v>
                </c:pt>
                <c:pt idx="277">
                  <c:v>23.083333333333332</c:v>
                </c:pt>
                <c:pt idx="278">
                  <c:v>23.166666666666668</c:v>
                </c:pt>
                <c:pt idx="279">
                  <c:v>23.25</c:v>
                </c:pt>
                <c:pt idx="280">
                  <c:v>23.333333333333332</c:v>
                </c:pt>
                <c:pt idx="281">
                  <c:v>23.416666666666668</c:v>
                </c:pt>
                <c:pt idx="282">
                  <c:v>23.5</c:v>
                </c:pt>
                <c:pt idx="283">
                  <c:v>23.583333333333332</c:v>
                </c:pt>
                <c:pt idx="284">
                  <c:v>23.666666666666668</c:v>
                </c:pt>
                <c:pt idx="285">
                  <c:v>23.75</c:v>
                </c:pt>
                <c:pt idx="286">
                  <c:v>23.833333333333332</c:v>
                </c:pt>
                <c:pt idx="287">
                  <c:v>23.916666666666668</c:v>
                </c:pt>
                <c:pt idx="288">
                  <c:v>24</c:v>
                </c:pt>
                <c:pt idx="289">
                  <c:v>24.083333333333332</c:v>
                </c:pt>
                <c:pt idx="290">
                  <c:v>24.166666666666668</c:v>
                </c:pt>
                <c:pt idx="291">
                  <c:v>24.25</c:v>
                </c:pt>
                <c:pt idx="292">
                  <c:v>24.333333333333332</c:v>
                </c:pt>
                <c:pt idx="293">
                  <c:v>24.416666666666668</c:v>
                </c:pt>
                <c:pt idx="294">
                  <c:v>24.5</c:v>
                </c:pt>
                <c:pt idx="295">
                  <c:v>24.583333333333332</c:v>
                </c:pt>
                <c:pt idx="296">
                  <c:v>24.666666666666668</c:v>
                </c:pt>
                <c:pt idx="297">
                  <c:v>24.75</c:v>
                </c:pt>
                <c:pt idx="298">
                  <c:v>24.833333333333332</c:v>
                </c:pt>
                <c:pt idx="299">
                  <c:v>24.916666666666668</c:v>
                </c:pt>
                <c:pt idx="300">
                  <c:v>25</c:v>
                </c:pt>
                <c:pt idx="301">
                  <c:v>25.083333333333332</c:v>
                </c:pt>
                <c:pt idx="302">
                  <c:v>25.166666666666668</c:v>
                </c:pt>
                <c:pt idx="303">
                  <c:v>25.25</c:v>
                </c:pt>
                <c:pt idx="304">
                  <c:v>25.333333333333332</c:v>
                </c:pt>
                <c:pt idx="305">
                  <c:v>25.416666666666668</c:v>
                </c:pt>
                <c:pt idx="306">
                  <c:v>25.5</c:v>
                </c:pt>
                <c:pt idx="307">
                  <c:v>25.583333333333332</c:v>
                </c:pt>
                <c:pt idx="308">
                  <c:v>25.666666666666668</c:v>
                </c:pt>
                <c:pt idx="309">
                  <c:v>25.75</c:v>
                </c:pt>
                <c:pt idx="310">
                  <c:v>25.833333333333332</c:v>
                </c:pt>
                <c:pt idx="311">
                  <c:v>25.916666666666668</c:v>
                </c:pt>
                <c:pt idx="312">
                  <c:v>26</c:v>
                </c:pt>
                <c:pt idx="313">
                  <c:v>26.083333333333332</c:v>
                </c:pt>
                <c:pt idx="314">
                  <c:v>26.166666666666668</c:v>
                </c:pt>
                <c:pt idx="315">
                  <c:v>26.25</c:v>
                </c:pt>
                <c:pt idx="316">
                  <c:v>26.333333333333332</c:v>
                </c:pt>
                <c:pt idx="317">
                  <c:v>26.416666666666668</c:v>
                </c:pt>
                <c:pt idx="318">
                  <c:v>26.5</c:v>
                </c:pt>
                <c:pt idx="319">
                  <c:v>26.583333333333332</c:v>
                </c:pt>
                <c:pt idx="320">
                  <c:v>26.666666666666668</c:v>
                </c:pt>
                <c:pt idx="321">
                  <c:v>26.75</c:v>
                </c:pt>
                <c:pt idx="322">
                  <c:v>26.833333333333332</c:v>
                </c:pt>
                <c:pt idx="323">
                  <c:v>26.916666666666668</c:v>
                </c:pt>
                <c:pt idx="324">
                  <c:v>27</c:v>
                </c:pt>
                <c:pt idx="325">
                  <c:v>27.083333333333332</c:v>
                </c:pt>
                <c:pt idx="326">
                  <c:v>27.166666666666668</c:v>
                </c:pt>
                <c:pt idx="327">
                  <c:v>27.25</c:v>
                </c:pt>
                <c:pt idx="328">
                  <c:v>27.333333333333332</c:v>
                </c:pt>
                <c:pt idx="329">
                  <c:v>27.416666666666668</c:v>
                </c:pt>
                <c:pt idx="330">
                  <c:v>27.5</c:v>
                </c:pt>
                <c:pt idx="331">
                  <c:v>27.583333333333332</c:v>
                </c:pt>
                <c:pt idx="332">
                  <c:v>27.666666666666668</c:v>
                </c:pt>
                <c:pt idx="333">
                  <c:v>27.75</c:v>
                </c:pt>
                <c:pt idx="334">
                  <c:v>27.833333333333332</c:v>
                </c:pt>
                <c:pt idx="335">
                  <c:v>27.916666666666668</c:v>
                </c:pt>
                <c:pt idx="336">
                  <c:v>28</c:v>
                </c:pt>
                <c:pt idx="337">
                  <c:v>28.083333333333332</c:v>
                </c:pt>
                <c:pt idx="338">
                  <c:v>28.166666666666668</c:v>
                </c:pt>
                <c:pt idx="339">
                  <c:v>28.25</c:v>
                </c:pt>
                <c:pt idx="340">
                  <c:v>28.333333333333332</c:v>
                </c:pt>
                <c:pt idx="341">
                  <c:v>28.416666666666668</c:v>
                </c:pt>
                <c:pt idx="342">
                  <c:v>28.5</c:v>
                </c:pt>
                <c:pt idx="343">
                  <c:v>28.583333333333332</c:v>
                </c:pt>
                <c:pt idx="344">
                  <c:v>28.666666666666668</c:v>
                </c:pt>
                <c:pt idx="345">
                  <c:v>28.75</c:v>
                </c:pt>
                <c:pt idx="346">
                  <c:v>28.833333333333332</c:v>
                </c:pt>
                <c:pt idx="347">
                  <c:v>28.916666666666668</c:v>
                </c:pt>
                <c:pt idx="348">
                  <c:v>29</c:v>
                </c:pt>
                <c:pt idx="349">
                  <c:v>29.083333333333332</c:v>
                </c:pt>
                <c:pt idx="350">
                  <c:v>29.166666666666668</c:v>
                </c:pt>
                <c:pt idx="351">
                  <c:v>29.25</c:v>
                </c:pt>
                <c:pt idx="352">
                  <c:v>29.333333333333332</c:v>
                </c:pt>
                <c:pt idx="353">
                  <c:v>29.416666666666668</c:v>
                </c:pt>
                <c:pt idx="354">
                  <c:v>29.5</c:v>
                </c:pt>
                <c:pt idx="355">
                  <c:v>29.583333333333332</c:v>
                </c:pt>
                <c:pt idx="356">
                  <c:v>29.666666666666668</c:v>
                </c:pt>
                <c:pt idx="357">
                  <c:v>29.75</c:v>
                </c:pt>
                <c:pt idx="358">
                  <c:v>29.833333333333332</c:v>
                </c:pt>
                <c:pt idx="359">
                  <c:v>29.916666666666668</c:v>
                </c:pt>
                <c:pt idx="360">
                  <c:v>30</c:v>
                </c:pt>
                <c:pt idx="361">
                  <c:v>30.083333333333332</c:v>
                </c:pt>
                <c:pt idx="362">
                  <c:v>30.166666666666668</c:v>
                </c:pt>
                <c:pt idx="363">
                  <c:v>30.25</c:v>
                </c:pt>
                <c:pt idx="364">
                  <c:v>30.333333333333332</c:v>
                </c:pt>
                <c:pt idx="365">
                  <c:v>30.416666666666668</c:v>
                </c:pt>
                <c:pt idx="366">
                  <c:v>30.5</c:v>
                </c:pt>
                <c:pt idx="367">
                  <c:v>30.583333333333332</c:v>
                </c:pt>
                <c:pt idx="368">
                  <c:v>30.666666666666668</c:v>
                </c:pt>
                <c:pt idx="369">
                  <c:v>30.75</c:v>
                </c:pt>
                <c:pt idx="370">
                  <c:v>30.833333333333332</c:v>
                </c:pt>
                <c:pt idx="371">
                  <c:v>30.916666666666668</c:v>
                </c:pt>
                <c:pt idx="372">
                  <c:v>31</c:v>
                </c:pt>
                <c:pt idx="373">
                  <c:v>31.083333333333332</c:v>
                </c:pt>
                <c:pt idx="374">
                  <c:v>31.166666666666668</c:v>
                </c:pt>
                <c:pt idx="375">
                  <c:v>31.25</c:v>
                </c:pt>
                <c:pt idx="376">
                  <c:v>31.333333333333332</c:v>
                </c:pt>
                <c:pt idx="377">
                  <c:v>31.416666666666668</c:v>
                </c:pt>
                <c:pt idx="378">
                  <c:v>31.5</c:v>
                </c:pt>
                <c:pt idx="379">
                  <c:v>31.583333333333332</c:v>
                </c:pt>
                <c:pt idx="380">
                  <c:v>31.666666666666668</c:v>
                </c:pt>
                <c:pt idx="381">
                  <c:v>31.75</c:v>
                </c:pt>
                <c:pt idx="382">
                  <c:v>31.833333333333332</c:v>
                </c:pt>
                <c:pt idx="383">
                  <c:v>31.916666666666668</c:v>
                </c:pt>
                <c:pt idx="384">
                  <c:v>32</c:v>
                </c:pt>
                <c:pt idx="385">
                  <c:v>32.083333333333336</c:v>
                </c:pt>
                <c:pt idx="386">
                  <c:v>32.166666666666664</c:v>
                </c:pt>
                <c:pt idx="387">
                  <c:v>32.25</c:v>
                </c:pt>
                <c:pt idx="388">
                  <c:v>32.333333333333336</c:v>
                </c:pt>
                <c:pt idx="389">
                  <c:v>32.416666666666664</c:v>
                </c:pt>
                <c:pt idx="390">
                  <c:v>32.5</c:v>
                </c:pt>
                <c:pt idx="391">
                  <c:v>32.583333333333336</c:v>
                </c:pt>
                <c:pt idx="392">
                  <c:v>32.666666666666664</c:v>
                </c:pt>
                <c:pt idx="393">
                  <c:v>32.75</c:v>
                </c:pt>
                <c:pt idx="394">
                  <c:v>32.833333333333336</c:v>
                </c:pt>
                <c:pt idx="395">
                  <c:v>32.916666666666664</c:v>
                </c:pt>
                <c:pt idx="396">
                  <c:v>33</c:v>
                </c:pt>
                <c:pt idx="397">
                  <c:v>33.083333333333336</c:v>
                </c:pt>
                <c:pt idx="398">
                  <c:v>33.166666666666664</c:v>
                </c:pt>
                <c:pt idx="399">
                  <c:v>33.25</c:v>
                </c:pt>
                <c:pt idx="400">
                  <c:v>33.333333333333336</c:v>
                </c:pt>
                <c:pt idx="401">
                  <c:v>33.416666666666664</c:v>
                </c:pt>
                <c:pt idx="402">
                  <c:v>33.5</c:v>
                </c:pt>
                <c:pt idx="403">
                  <c:v>33.583333333333336</c:v>
                </c:pt>
                <c:pt idx="404">
                  <c:v>33.666666666666664</c:v>
                </c:pt>
                <c:pt idx="405">
                  <c:v>33.75</c:v>
                </c:pt>
                <c:pt idx="406">
                  <c:v>33.833333333333336</c:v>
                </c:pt>
                <c:pt idx="407">
                  <c:v>33.916666666666664</c:v>
                </c:pt>
                <c:pt idx="408">
                  <c:v>34</c:v>
                </c:pt>
                <c:pt idx="409">
                  <c:v>34.083333333333336</c:v>
                </c:pt>
                <c:pt idx="410">
                  <c:v>34.166666666666664</c:v>
                </c:pt>
                <c:pt idx="411">
                  <c:v>34.25</c:v>
                </c:pt>
                <c:pt idx="412">
                  <c:v>34.333333333333336</c:v>
                </c:pt>
                <c:pt idx="413">
                  <c:v>34.416666666666664</c:v>
                </c:pt>
                <c:pt idx="414">
                  <c:v>34.5</c:v>
                </c:pt>
                <c:pt idx="415">
                  <c:v>34.583333333333336</c:v>
                </c:pt>
                <c:pt idx="416">
                  <c:v>34.666666666666664</c:v>
                </c:pt>
                <c:pt idx="417">
                  <c:v>34.75</c:v>
                </c:pt>
                <c:pt idx="418">
                  <c:v>34.833333333333336</c:v>
                </c:pt>
                <c:pt idx="419">
                  <c:v>34.916666666666664</c:v>
                </c:pt>
                <c:pt idx="420">
                  <c:v>35</c:v>
                </c:pt>
                <c:pt idx="421">
                  <c:v>35.083333333333336</c:v>
                </c:pt>
                <c:pt idx="422">
                  <c:v>35.166666666666664</c:v>
                </c:pt>
                <c:pt idx="423">
                  <c:v>35.25</c:v>
                </c:pt>
                <c:pt idx="424">
                  <c:v>35.333333333333336</c:v>
                </c:pt>
                <c:pt idx="425">
                  <c:v>35.416666666666664</c:v>
                </c:pt>
                <c:pt idx="426">
                  <c:v>35.5</c:v>
                </c:pt>
                <c:pt idx="427">
                  <c:v>35.583333333333336</c:v>
                </c:pt>
                <c:pt idx="428">
                  <c:v>35.666666666666664</c:v>
                </c:pt>
                <c:pt idx="429">
                  <c:v>35.75</c:v>
                </c:pt>
                <c:pt idx="430">
                  <c:v>35.833333333333336</c:v>
                </c:pt>
                <c:pt idx="431">
                  <c:v>35.916666666666664</c:v>
                </c:pt>
                <c:pt idx="432">
                  <c:v>36</c:v>
                </c:pt>
                <c:pt idx="433">
                  <c:v>36.083333333333336</c:v>
                </c:pt>
                <c:pt idx="434">
                  <c:v>36.166666666666664</c:v>
                </c:pt>
                <c:pt idx="435">
                  <c:v>36.25</c:v>
                </c:pt>
                <c:pt idx="436">
                  <c:v>36.333333333333336</c:v>
                </c:pt>
                <c:pt idx="437">
                  <c:v>36.416666666666664</c:v>
                </c:pt>
                <c:pt idx="438">
                  <c:v>36.5</c:v>
                </c:pt>
                <c:pt idx="439">
                  <c:v>36.583333333333336</c:v>
                </c:pt>
                <c:pt idx="440">
                  <c:v>36.666666666666664</c:v>
                </c:pt>
                <c:pt idx="441">
                  <c:v>36.75</c:v>
                </c:pt>
                <c:pt idx="442">
                  <c:v>36.833333333333336</c:v>
                </c:pt>
                <c:pt idx="443">
                  <c:v>36.916666666666664</c:v>
                </c:pt>
                <c:pt idx="444">
                  <c:v>37</c:v>
                </c:pt>
                <c:pt idx="445">
                  <c:v>37.083333333333336</c:v>
                </c:pt>
                <c:pt idx="446">
                  <c:v>37.166666666666664</c:v>
                </c:pt>
                <c:pt idx="447">
                  <c:v>37.25</c:v>
                </c:pt>
                <c:pt idx="448">
                  <c:v>37.333333333333336</c:v>
                </c:pt>
                <c:pt idx="449">
                  <c:v>37.416666666666664</c:v>
                </c:pt>
                <c:pt idx="450">
                  <c:v>37.5</c:v>
                </c:pt>
                <c:pt idx="451">
                  <c:v>37.583333333333336</c:v>
                </c:pt>
                <c:pt idx="452">
                  <c:v>37.666666666666664</c:v>
                </c:pt>
                <c:pt idx="453">
                  <c:v>37.75</c:v>
                </c:pt>
                <c:pt idx="454">
                  <c:v>37.833333333333336</c:v>
                </c:pt>
                <c:pt idx="455">
                  <c:v>37.916666666666664</c:v>
                </c:pt>
                <c:pt idx="456">
                  <c:v>38</c:v>
                </c:pt>
                <c:pt idx="457">
                  <c:v>38.083333333333336</c:v>
                </c:pt>
                <c:pt idx="458">
                  <c:v>38.166666666666664</c:v>
                </c:pt>
                <c:pt idx="459">
                  <c:v>38.25</c:v>
                </c:pt>
                <c:pt idx="460">
                  <c:v>38.333333333333336</c:v>
                </c:pt>
              </c:numCache>
            </c:numRef>
          </c:xVal>
          <c:yVal>
            <c:numRef>
              <c:f>'Papprohr CO2'!$E$2:$E$462</c:f>
              <c:numCache>
                <c:formatCode>General</c:formatCode>
                <c:ptCount val="461"/>
                <c:pt idx="0">
                  <c:v>20.100000000000001</c:v>
                </c:pt>
                <c:pt idx="1">
                  <c:v>20.100000000000001</c:v>
                </c:pt>
                <c:pt idx="2">
                  <c:v>20.100000000000001</c:v>
                </c:pt>
                <c:pt idx="3">
                  <c:v>20.100000000000001</c:v>
                </c:pt>
                <c:pt idx="4">
                  <c:v>20.100000000000001</c:v>
                </c:pt>
                <c:pt idx="5">
                  <c:v>20.100000000000001</c:v>
                </c:pt>
                <c:pt idx="6">
                  <c:v>20.100000000000001</c:v>
                </c:pt>
                <c:pt idx="7">
                  <c:v>20.100000000000001</c:v>
                </c:pt>
                <c:pt idx="8">
                  <c:v>20.100000000000001</c:v>
                </c:pt>
                <c:pt idx="9">
                  <c:v>20.100000000000001</c:v>
                </c:pt>
                <c:pt idx="10">
                  <c:v>20.100000000000001</c:v>
                </c:pt>
                <c:pt idx="11">
                  <c:v>20.2</c:v>
                </c:pt>
                <c:pt idx="12">
                  <c:v>20.2</c:v>
                </c:pt>
                <c:pt idx="13">
                  <c:v>20.2</c:v>
                </c:pt>
                <c:pt idx="14">
                  <c:v>20.3</c:v>
                </c:pt>
                <c:pt idx="15">
                  <c:v>20.3</c:v>
                </c:pt>
                <c:pt idx="16">
                  <c:v>20.399999999999999</c:v>
                </c:pt>
                <c:pt idx="17">
                  <c:v>20.399999999999999</c:v>
                </c:pt>
                <c:pt idx="18">
                  <c:v>20.5</c:v>
                </c:pt>
                <c:pt idx="19">
                  <c:v>20.6</c:v>
                </c:pt>
                <c:pt idx="20">
                  <c:v>20.6</c:v>
                </c:pt>
                <c:pt idx="21">
                  <c:v>20.7</c:v>
                </c:pt>
                <c:pt idx="22">
                  <c:v>20.8</c:v>
                </c:pt>
                <c:pt idx="23">
                  <c:v>20.9</c:v>
                </c:pt>
                <c:pt idx="24">
                  <c:v>20.9</c:v>
                </c:pt>
                <c:pt idx="25">
                  <c:v>21</c:v>
                </c:pt>
                <c:pt idx="26">
                  <c:v>21.1</c:v>
                </c:pt>
                <c:pt idx="27">
                  <c:v>21.2</c:v>
                </c:pt>
                <c:pt idx="28">
                  <c:v>21.3</c:v>
                </c:pt>
                <c:pt idx="29">
                  <c:v>21.4</c:v>
                </c:pt>
                <c:pt idx="30">
                  <c:v>21.4</c:v>
                </c:pt>
                <c:pt idx="31">
                  <c:v>21.5</c:v>
                </c:pt>
                <c:pt idx="32">
                  <c:v>21.6</c:v>
                </c:pt>
                <c:pt idx="33">
                  <c:v>21.7</c:v>
                </c:pt>
                <c:pt idx="34">
                  <c:v>21.8</c:v>
                </c:pt>
                <c:pt idx="35">
                  <c:v>21.9</c:v>
                </c:pt>
                <c:pt idx="36">
                  <c:v>22</c:v>
                </c:pt>
                <c:pt idx="37">
                  <c:v>22.1</c:v>
                </c:pt>
                <c:pt idx="38">
                  <c:v>22.1</c:v>
                </c:pt>
                <c:pt idx="39">
                  <c:v>22.3</c:v>
                </c:pt>
                <c:pt idx="40">
                  <c:v>22.4</c:v>
                </c:pt>
                <c:pt idx="41">
                  <c:v>22.4</c:v>
                </c:pt>
                <c:pt idx="42">
                  <c:v>22.5</c:v>
                </c:pt>
                <c:pt idx="43">
                  <c:v>22.6</c:v>
                </c:pt>
                <c:pt idx="44">
                  <c:v>22.7</c:v>
                </c:pt>
                <c:pt idx="45">
                  <c:v>22.8</c:v>
                </c:pt>
                <c:pt idx="46">
                  <c:v>22.9</c:v>
                </c:pt>
                <c:pt idx="47">
                  <c:v>23</c:v>
                </c:pt>
                <c:pt idx="48">
                  <c:v>23.1</c:v>
                </c:pt>
                <c:pt idx="49">
                  <c:v>23.1</c:v>
                </c:pt>
                <c:pt idx="50">
                  <c:v>23.2</c:v>
                </c:pt>
                <c:pt idx="51">
                  <c:v>23.3</c:v>
                </c:pt>
                <c:pt idx="52">
                  <c:v>23.4</c:v>
                </c:pt>
                <c:pt idx="53">
                  <c:v>23.5</c:v>
                </c:pt>
                <c:pt idx="54">
                  <c:v>23.6</c:v>
                </c:pt>
                <c:pt idx="55">
                  <c:v>23.7</c:v>
                </c:pt>
                <c:pt idx="56">
                  <c:v>23.8</c:v>
                </c:pt>
                <c:pt idx="57">
                  <c:v>23.9</c:v>
                </c:pt>
                <c:pt idx="58">
                  <c:v>23.9</c:v>
                </c:pt>
                <c:pt idx="59">
                  <c:v>24</c:v>
                </c:pt>
                <c:pt idx="60">
                  <c:v>24.1</c:v>
                </c:pt>
                <c:pt idx="61">
                  <c:v>24.2</c:v>
                </c:pt>
                <c:pt idx="62">
                  <c:v>24.3</c:v>
                </c:pt>
                <c:pt idx="63">
                  <c:v>24.3</c:v>
                </c:pt>
                <c:pt idx="64">
                  <c:v>24.4</c:v>
                </c:pt>
                <c:pt idx="65">
                  <c:v>24.5</c:v>
                </c:pt>
                <c:pt idx="66">
                  <c:v>24.5</c:v>
                </c:pt>
                <c:pt idx="67">
                  <c:v>24.6</c:v>
                </c:pt>
                <c:pt idx="68">
                  <c:v>24.7</c:v>
                </c:pt>
                <c:pt idx="69">
                  <c:v>24.8</c:v>
                </c:pt>
                <c:pt idx="70">
                  <c:v>24.8</c:v>
                </c:pt>
                <c:pt idx="71">
                  <c:v>24.9</c:v>
                </c:pt>
                <c:pt idx="72">
                  <c:v>25</c:v>
                </c:pt>
                <c:pt idx="73">
                  <c:v>25.1</c:v>
                </c:pt>
                <c:pt idx="74">
                  <c:v>25.1</c:v>
                </c:pt>
                <c:pt idx="75">
                  <c:v>25.2</c:v>
                </c:pt>
                <c:pt idx="76">
                  <c:v>25.3</c:v>
                </c:pt>
                <c:pt idx="77">
                  <c:v>25.3</c:v>
                </c:pt>
                <c:pt idx="78">
                  <c:v>25.4</c:v>
                </c:pt>
                <c:pt idx="79">
                  <c:v>25.5</c:v>
                </c:pt>
                <c:pt idx="80">
                  <c:v>25.5</c:v>
                </c:pt>
                <c:pt idx="81">
                  <c:v>25.6</c:v>
                </c:pt>
                <c:pt idx="82">
                  <c:v>25.6</c:v>
                </c:pt>
                <c:pt idx="83">
                  <c:v>25.7</c:v>
                </c:pt>
                <c:pt idx="84">
                  <c:v>25.8</c:v>
                </c:pt>
                <c:pt idx="85">
                  <c:v>25.8</c:v>
                </c:pt>
                <c:pt idx="86">
                  <c:v>25.9</c:v>
                </c:pt>
                <c:pt idx="87">
                  <c:v>25.9</c:v>
                </c:pt>
                <c:pt idx="88">
                  <c:v>26</c:v>
                </c:pt>
                <c:pt idx="89">
                  <c:v>26</c:v>
                </c:pt>
                <c:pt idx="90">
                  <c:v>26</c:v>
                </c:pt>
                <c:pt idx="91">
                  <c:v>26.1</c:v>
                </c:pt>
                <c:pt idx="92">
                  <c:v>26.2</c:v>
                </c:pt>
                <c:pt idx="93">
                  <c:v>26.2</c:v>
                </c:pt>
                <c:pt idx="94">
                  <c:v>26.3</c:v>
                </c:pt>
                <c:pt idx="95">
                  <c:v>26.3</c:v>
                </c:pt>
                <c:pt idx="96">
                  <c:v>26.3</c:v>
                </c:pt>
                <c:pt idx="97">
                  <c:v>26.4</c:v>
                </c:pt>
                <c:pt idx="98">
                  <c:v>26.4</c:v>
                </c:pt>
                <c:pt idx="99">
                  <c:v>26.5</c:v>
                </c:pt>
                <c:pt idx="100">
                  <c:v>26.5</c:v>
                </c:pt>
                <c:pt idx="101">
                  <c:v>26.6</c:v>
                </c:pt>
                <c:pt idx="102">
                  <c:v>26.6</c:v>
                </c:pt>
                <c:pt idx="103">
                  <c:v>26.7</c:v>
                </c:pt>
                <c:pt idx="104">
                  <c:v>26.7</c:v>
                </c:pt>
                <c:pt idx="105">
                  <c:v>26.7</c:v>
                </c:pt>
                <c:pt idx="106">
                  <c:v>26.8</c:v>
                </c:pt>
                <c:pt idx="107">
                  <c:v>26.8</c:v>
                </c:pt>
                <c:pt idx="108">
                  <c:v>26.9</c:v>
                </c:pt>
                <c:pt idx="109">
                  <c:v>26.9</c:v>
                </c:pt>
                <c:pt idx="110">
                  <c:v>26.9</c:v>
                </c:pt>
                <c:pt idx="111">
                  <c:v>26.9</c:v>
                </c:pt>
                <c:pt idx="112">
                  <c:v>27</c:v>
                </c:pt>
                <c:pt idx="113">
                  <c:v>27</c:v>
                </c:pt>
                <c:pt idx="114">
                  <c:v>27</c:v>
                </c:pt>
                <c:pt idx="115">
                  <c:v>27</c:v>
                </c:pt>
                <c:pt idx="116">
                  <c:v>27</c:v>
                </c:pt>
                <c:pt idx="117">
                  <c:v>27</c:v>
                </c:pt>
                <c:pt idx="118">
                  <c:v>27.1</c:v>
                </c:pt>
                <c:pt idx="119">
                  <c:v>27.1</c:v>
                </c:pt>
                <c:pt idx="120">
                  <c:v>27.1</c:v>
                </c:pt>
                <c:pt idx="121">
                  <c:v>27.2</c:v>
                </c:pt>
                <c:pt idx="122">
                  <c:v>27.2</c:v>
                </c:pt>
                <c:pt idx="123">
                  <c:v>27.2</c:v>
                </c:pt>
                <c:pt idx="124">
                  <c:v>27.3</c:v>
                </c:pt>
                <c:pt idx="125">
                  <c:v>27.3</c:v>
                </c:pt>
                <c:pt idx="126">
                  <c:v>27.3</c:v>
                </c:pt>
                <c:pt idx="127">
                  <c:v>27.4</c:v>
                </c:pt>
                <c:pt idx="128">
                  <c:v>27.4</c:v>
                </c:pt>
                <c:pt idx="129">
                  <c:v>27.4</c:v>
                </c:pt>
                <c:pt idx="130">
                  <c:v>27.4</c:v>
                </c:pt>
                <c:pt idx="131">
                  <c:v>27.5</c:v>
                </c:pt>
                <c:pt idx="132">
                  <c:v>27.5</c:v>
                </c:pt>
                <c:pt idx="133">
                  <c:v>27.5</c:v>
                </c:pt>
                <c:pt idx="134">
                  <c:v>27.5</c:v>
                </c:pt>
                <c:pt idx="135">
                  <c:v>27.6</c:v>
                </c:pt>
                <c:pt idx="136">
                  <c:v>27.6</c:v>
                </c:pt>
                <c:pt idx="137">
                  <c:v>27.6</c:v>
                </c:pt>
                <c:pt idx="138">
                  <c:v>27.6</c:v>
                </c:pt>
                <c:pt idx="139">
                  <c:v>27.7</c:v>
                </c:pt>
                <c:pt idx="140">
                  <c:v>27.7</c:v>
                </c:pt>
                <c:pt idx="141">
                  <c:v>27.7</c:v>
                </c:pt>
                <c:pt idx="142">
                  <c:v>27.7</c:v>
                </c:pt>
                <c:pt idx="143">
                  <c:v>27.7</c:v>
                </c:pt>
                <c:pt idx="144">
                  <c:v>27.7</c:v>
                </c:pt>
                <c:pt idx="145">
                  <c:v>27.8</c:v>
                </c:pt>
                <c:pt idx="146">
                  <c:v>27.8</c:v>
                </c:pt>
                <c:pt idx="147">
                  <c:v>27.8</c:v>
                </c:pt>
                <c:pt idx="148">
                  <c:v>27.8</c:v>
                </c:pt>
                <c:pt idx="149">
                  <c:v>27.8</c:v>
                </c:pt>
                <c:pt idx="150">
                  <c:v>27.9</c:v>
                </c:pt>
                <c:pt idx="151">
                  <c:v>27.9</c:v>
                </c:pt>
                <c:pt idx="152">
                  <c:v>27.9</c:v>
                </c:pt>
                <c:pt idx="153">
                  <c:v>27.9</c:v>
                </c:pt>
                <c:pt idx="154">
                  <c:v>27.9</c:v>
                </c:pt>
                <c:pt idx="155">
                  <c:v>27.9</c:v>
                </c:pt>
                <c:pt idx="156">
                  <c:v>27.9</c:v>
                </c:pt>
                <c:pt idx="157">
                  <c:v>28</c:v>
                </c:pt>
                <c:pt idx="158">
                  <c:v>28</c:v>
                </c:pt>
                <c:pt idx="159">
                  <c:v>28</c:v>
                </c:pt>
                <c:pt idx="160">
                  <c:v>28</c:v>
                </c:pt>
                <c:pt idx="161">
                  <c:v>28</c:v>
                </c:pt>
                <c:pt idx="162">
                  <c:v>28</c:v>
                </c:pt>
                <c:pt idx="163">
                  <c:v>28.1</c:v>
                </c:pt>
                <c:pt idx="164">
                  <c:v>28.1</c:v>
                </c:pt>
                <c:pt idx="165">
                  <c:v>28.1</c:v>
                </c:pt>
                <c:pt idx="166">
                  <c:v>28.1</c:v>
                </c:pt>
                <c:pt idx="167">
                  <c:v>28.1</c:v>
                </c:pt>
                <c:pt idx="168">
                  <c:v>28.1</c:v>
                </c:pt>
                <c:pt idx="169">
                  <c:v>28.1</c:v>
                </c:pt>
                <c:pt idx="170">
                  <c:v>28.1</c:v>
                </c:pt>
                <c:pt idx="171">
                  <c:v>28.1</c:v>
                </c:pt>
                <c:pt idx="172">
                  <c:v>28.2</c:v>
                </c:pt>
                <c:pt idx="173">
                  <c:v>28.2</c:v>
                </c:pt>
                <c:pt idx="174">
                  <c:v>28.2</c:v>
                </c:pt>
                <c:pt idx="175">
                  <c:v>28.2</c:v>
                </c:pt>
                <c:pt idx="176">
                  <c:v>28.2</c:v>
                </c:pt>
                <c:pt idx="177">
                  <c:v>28.2</c:v>
                </c:pt>
                <c:pt idx="178">
                  <c:v>28.2</c:v>
                </c:pt>
                <c:pt idx="179">
                  <c:v>28.2</c:v>
                </c:pt>
                <c:pt idx="180">
                  <c:v>28.2</c:v>
                </c:pt>
                <c:pt idx="181">
                  <c:v>28.2</c:v>
                </c:pt>
                <c:pt idx="182">
                  <c:v>28.2</c:v>
                </c:pt>
                <c:pt idx="183">
                  <c:v>28.2</c:v>
                </c:pt>
                <c:pt idx="184">
                  <c:v>28.2</c:v>
                </c:pt>
                <c:pt idx="185">
                  <c:v>28.2</c:v>
                </c:pt>
                <c:pt idx="186">
                  <c:v>28.3</c:v>
                </c:pt>
                <c:pt idx="187">
                  <c:v>28.3</c:v>
                </c:pt>
                <c:pt idx="188">
                  <c:v>28.3</c:v>
                </c:pt>
                <c:pt idx="189">
                  <c:v>28.3</c:v>
                </c:pt>
                <c:pt idx="190">
                  <c:v>28.3</c:v>
                </c:pt>
                <c:pt idx="191">
                  <c:v>28.3</c:v>
                </c:pt>
                <c:pt idx="192">
                  <c:v>28.3</c:v>
                </c:pt>
                <c:pt idx="193">
                  <c:v>28.3</c:v>
                </c:pt>
                <c:pt idx="194">
                  <c:v>28.3</c:v>
                </c:pt>
                <c:pt idx="195">
                  <c:v>28.3</c:v>
                </c:pt>
                <c:pt idx="196">
                  <c:v>28.3</c:v>
                </c:pt>
                <c:pt idx="197">
                  <c:v>28.4</c:v>
                </c:pt>
                <c:pt idx="198">
                  <c:v>28.4</c:v>
                </c:pt>
                <c:pt idx="199">
                  <c:v>28.4</c:v>
                </c:pt>
                <c:pt idx="200">
                  <c:v>28.4</c:v>
                </c:pt>
                <c:pt idx="201">
                  <c:v>28.4</c:v>
                </c:pt>
                <c:pt idx="202">
                  <c:v>28.4</c:v>
                </c:pt>
                <c:pt idx="203">
                  <c:v>28.4</c:v>
                </c:pt>
                <c:pt idx="204">
                  <c:v>28.4</c:v>
                </c:pt>
                <c:pt idx="205">
                  <c:v>28.4</c:v>
                </c:pt>
                <c:pt idx="206">
                  <c:v>28.4</c:v>
                </c:pt>
                <c:pt idx="207">
                  <c:v>28.5</c:v>
                </c:pt>
                <c:pt idx="208">
                  <c:v>28.5</c:v>
                </c:pt>
                <c:pt idx="209">
                  <c:v>28.5</c:v>
                </c:pt>
                <c:pt idx="210">
                  <c:v>28.5</c:v>
                </c:pt>
                <c:pt idx="211">
                  <c:v>28.5</c:v>
                </c:pt>
                <c:pt idx="212">
                  <c:v>28.5</c:v>
                </c:pt>
                <c:pt idx="213">
                  <c:v>28.5</c:v>
                </c:pt>
                <c:pt idx="214">
                  <c:v>28.5</c:v>
                </c:pt>
                <c:pt idx="215">
                  <c:v>28.5</c:v>
                </c:pt>
                <c:pt idx="216">
                  <c:v>28.5</c:v>
                </c:pt>
                <c:pt idx="217">
                  <c:v>28.5</c:v>
                </c:pt>
                <c:pt idx="218">
                  <c:v>28.5</c:v>
                </c:pt>
                <c:pt idx="219">
                  <c:v>28.5</c:v>
                </c:pt>
                <c:pt idx="220">
                  <c:v>28.5</c:v>
                </c:pt>
                <c:pt idx="221">
                  <c:v>28.6</c:v>
                </c:pt>
                <c:pt idx="222">
                  <c:v>28.6</c:v>
                </c:pt>
                <c:pt idx="223">
                  <c:v>28.6</c:v>
                </c:pt>
                <c:pt idx="224">
                  <c:v>28.5</c:v>
                </c:pt>
                <c:pt idx="225">
                  <c:v>28.5</c:v>
                </c:pt>
                <c:pt idx="226">
                  <c:v>28.5</c:v>
                </c:pt>
                <c:pt idx="227">
                  <c:v>28.5</c:v>
                </c:pt>
                <c:pt idx="228">
                  <c:v>28.6</c:v>
                </c:pt>
                <c:pt idx="229">
                  <c:v>28.6</c:v>
                </c:pt>
                <c:pt idx="230">
                  <c:v>28.6</c:v>
                </c:pt>
                <c:pt idx="231">
                  <c:v>28.6</c:v>
                </c:pt>
                <c:pt idx="232">
                  <c:v>28.6</c:v>
                </c:pt>
                <c:pt idx="233">
                  <c:v>28.6</c:v>
                </c:pt>
                <c:pt idx="234">
                  <c:v>28.6</c:v>
                </c:pt>
                <c:pt idx="235">
                  <c:v>28.6</c:v>
                </c:pt>
                <c:pt idx="236">
                  <c:v>28.6</c:v>
                </c:pt>
                <c:pt idx="237">
                  <c:v>28.6</c:v>
                </c:pt>
                <c:pt idx="238">
                  <c:v>28.6</c:v>
                </c:pt>
                <c:pt idx="239">
                  <c:v>28.6</c:v>
                </c:pt>
                <c:pt idx="240">
                  <c:v>28.6</c:v>
                </c:pt>
                <c:pt idx="241">
                  <c:v>28.6</c:v>
                </c:pt>
                <c:pt idx="242">
                  <c:v>28.6</c:v>
                </c:pt>
                <c:pt idx="243">
                  <c:v>28.6</c:v>
                </c:pt>
                <c:pt idx="244">
                  <c:v>28.6</c:v>
                </c:pt>
                <c:pt idx="245">
                  <c:v>28.6</c:v>
                </c:pt>
                <c:pt idx="246">
                  <c:v>28.6</c:v>
                </c:pt>
                <c:pt idx="247">
                  <c:v>28.6</c:v>
                </c:pt>
                <c:pt idx="248">
                  <c:v>28.6</c:v>
                </c:pt>
                <c:pt idx="249">
                  <c:v>28.6</c:v>
                </c:pt>
                <c:pt idx="250">
                  <c:v>28.6</c:v>
                </c:pt>
                <c:pt idx="251">
                  <c:v>28.6</c:v>
                </c:pt>
                <c:pt idx="252">
                  <c:v>28.6</c:v>
                </c:pt>
                <c:pt idx="253">
                  <c:v>28.6</c:v>
                </c:pt>
                <c:pt idx="254">
                  <c:v>28.6</c:v>
                </c:pt>
                <c:pt idx="255">
                  <c:v>28.6</c:v>
                </c:pt>
                <c:pt idx="256">
                  <c:v>28.6</c:v>
                </c:pt>
                <c:pt idx="257">
                  <c:v>28.7</c:v>
                </c:pt>
                <c:pt idx="258">
                  <c:v>28.7</c:v>
                </c:pt>
                <c:pt idx="259">
                  <c:v>28.7</c:v>
                </c:pt>
                <c:pt idx="260">
                  <c:v>28.7</c:v>
                </c:pt>
                <c:pt idx="261">
                  <c:v>28.7</c:v>
                </c:pt>
                <c:pt idx="262">
                  <c:v>28.7</c:v>
                </c:pt>
                <c:pt idx="263">
                  <c:v>28.7</c:v>
                </c:pt>
                <c:pt idx="264">
                  <c:v>28.7</c:v>
                </c:pt>
                <c:pt idx="265">
                  <c:v>28.7</c:v>
                </c:pt>
                <c:pt idx="266">
                  <c:v>28.7</c:v>
                </c:pt>
                <c:pt idx="267">
                  <c:v>28.7</c:v>
                </c:pt>
                <c:pt idx="268">
                  <c:v>28.7</c:v>
                </c:pt>
                <c:pt idx="269">
                  <c:v>28.7</c:v>
                </c:pt>
                <c:pt idx="270">
                  <c:v>28.7</c:v>
                </c:pt>
                <c:pt idx="271">
                  <c:v>28.7</c:v>
                </c:pt>
                <c:pt idx="272">
                  <c:v>28.7</c:v>
                </c:pt>
                <c:pt idx="273">
                  <c:v>28.7</c:v>
                </c:pt>
                <c:pt idx="274">
                  <c:v>28.7</c:v>
                </c:pt>
                <c:pt idx="275">
                  <c:v>28.7</c:v>
                </c:pt>
                <c:pt idx="276">
                  <c:v>28.7</c:v>
                </c:pt>
                <c:pt idx="277">
                  <c:v>28.7</c:v>
                </c:pt>
                <c:pt idx="278">
                  <c:v>28.7</c:v>
                </c:pt>
                <c:pt idx="279">
                  <c:v>28.7</c:v>
                </c:pt>
                <c:pt idx="280">
                  <c:v>28.7</c:v>
                </c:pt>
                <c:pt idx="281">
                  <c:v>28.7</c:v>
                </c:pt>
                <c:pt idx="282">
                  <c:v>28.7</c:v>
                </c:pt>
                <c:pt idx="283">
                  <c:v>28.7</c:v>
                </c:pt>
                <c:pt idx="284">
                  <c:v>28.7</c:v>
                </c:pt>
                <c:pt idx="285">
                  <c:v>28.7</c:v>
                </c:pt>
                <c:pt idx="286">
                  <c:v>28.7</c:v>
                </c:pt>
                <c:pt idx="287">
                  <c:v>28.7</c:v>
                </c:pt>
                <c:pt idx="288">
                  <c:v>28.7</c:v>
                </c:pt>
                <c:pt idx="289">
                  <c:v>28.7</c:v>
                </c:pt>
                <c:pt idx="290">
                  <c:v>28.7</c:v>
                </c:pt>
                <c:pt idx="291">
                  <c:v>28.7</c:v>
                </c:pt>
                <c:pt idx="292">
                  <c:v>28.7</c:v>
                </c:pt>
                <c:pt idx="293">
                  <c:v>28.7</c:v>
                </c:pt>
                <c:pt idx="294">
                  <c:v>28.7</c:v>
                </c:pt>
                <c:pt idx="295">
                  <c:v>28.7</c:v>
                </c:pt>
                <c:pt idx="296">
                  <c:v>28.7</c:v>
                </c:pt>
                <c:pt idx="297">
                  <c:v>28.7</c:v>
                </c:pt>
                <c:pt idx="298">
                  <c:v>28.7</c:v>
                </c:pt>
                <c:pt idx="299">
                  <c:v>28.6</c:v>
                </c:pt>
                <c:pt idx="300">
                  <c:v>28.6</c:v>
                </c:pt>
                <c:pt idx="301">
                  <c:v>28.6</c:v>
                </c:pt>
                <c:pt idx="302">
                  <c:v>28.6</c:v>
                </c:pt>
                <c:pt idx="303">
                  <c:v>28.5</c:v>
                </c:pt>
                <c:pt idx="304">
                  <c:v>28.5</c:v>
                </c:pt>
                <c:pt idx="305">
                  <c:v>28.5</c:v>
                </c:pt>
                <c:pt idx="306">
                  <c:v>28.5</c:v>
                </c:pt>
                <c:pt idx="307">
                  <c:v>28.5</c:v>
                </c:pt>
                <c:pt idx="308">
                  <c:v>28.5</c:v>
                </c:pt>
                <c:pt idx="309">
                  <c:v>28.6</c:v>
                </c:pt>
                <c:pt idx="310">
                  <c:v>28.6</c:v>
                </c:pt>
                <c:pt idx="311">
                  <c:v>28.6</c:v>
                </c:pt>
                <c:pt idx="312">
                  <c:v>28.6</c:v>
                </c:pt>
                <c:pt idx="313">
                  <c:v>28.6</c:v>
                </c:pt>
                <c:pt idx="314">
                  <c:v>28.6</c:v>
                </c:pt>
                <c:pt idx="315">
                  <c:v>28.6</c:v>
                </c:pt>
                <c:pt idx="316">
                  <c:v>28.6</c:v>
                </c:pt>
                <c:pt idx="317">
                  <c:v>28.6</c:v>
                </c:pt>
                <c:pt idx="318">
                  <c:v>28.6</c:v>
                </c:pt>
                <c:pt idx="319">
                  <c:v>28.6</c:v>
                </c:pt>
                <c:pt idx="320">
                  <c:v>28.6</c:v>
                </c:pt>
                <c:pt idx="321">
                  <c:v>28.3</c:v>
                </c:pt>
                <c:pt idx="322">
                  <c:v>28.1</c:v>
                </c:pt>
                <c:pt idx="323">
                  <c:v>28.1</c:v>
                </c:pt>
                <c:pt idx="324">
                  <c:v>27.9</c:v>
                </c:pt>
                <c:pt idx="325">
                  <c:v>27.9</c:v>
                </c:pt>
                <c:pt idx="326">
                  <c:v>28</c:v>
                </c:pt>
                <c:pt idx="327">
                  <c:v>28.2</c:v>
                </c:pt>
                <c:pt idx="328">
                  <c:v>28.4</c:v>
                </c:pt>
                <c:pt idx="329">
                  <c:v>28.5</c:v>
                </c:pt>
                <c:pt idx="330">
                  <c:v>28.7</c:v>
                </c:pt>
                <c:pt idx="331">
                  <c:v>28.9</c:v>
                </c:pt>
                <c:pt idx="332">
                  <c:v>29.1</c:v>
                </c:pt>
                <c:pt idx="333">
                  <c:v>29.3</c:v>
                </c:pt>
                <c:pt idx="334">
                  <c:v>29.5</c:v>
                </c:pt>
                <c:pt idx="335">
                  <c:v>29.6</c:v>
                </c:pt>
                <c:pt idx="336">
                  <c:v>29.8</c:v>
                </c:pt>
                <c:pt idx="337">
                  <c:v>29.9</c:v>
                </c:pt>
                <c:pt idx="338">
                  <c:v>30</c:v>
                </c:pt>
                <c:pt idx="339">
                  <c:v>30</c:v>
                </c:pt>
                <c:pt idx="340">
                  <c:v>29.9</c:v>
                </c:pt>
                <c:pt idx="341">
                  <c:v>29.9</c:v>
                </c:pt>
                <c:pt idx="342">
                  <c:v>29.9</c:v>
                </c:pt>
                <c:pt idx="343">
                  <c:v>29.9</c:v>
                </c:pt>
                <c:pt idx="344">
                  <c:v>29.9</c:v>
                </c:pt>
                <c:pt idx="345">
                  <c:v>29.9</c:v>
                </c:pt>
                <c:pt idx="346">
                  <c:v>29.9</c:v>
                </c:pt>
                <c:pt idx="347">
                  <c:v>29.9</c:v>
                </c:pt>
                <c:pt idx="348">
                  <c:v>29.9</c:v>
                </c:pt>
                <c:pt idx="349">
                  <c:v>29.9</c:v>
                </c:pt>
                <c:pt idx="350">
                  <c:v>29.9</c:v>
                </c:pt>
                <c:pt idx="351">
                  <c:v>29.9</c:v>
                </c:pt>
                <c:pt idx="352">
                  <c:v>29.9</c:v>
                </c:pt>
                <c:pt idx="353">
                  <c:v>29.9</c:v>
                </c:pt>
                <c:pt idx="354">
                  <c:v>29.9</c:v>
                </c:pt>
                <c:pt idx="355">
                  <c:v>29.9</c:v>
                </c:pt>
                <c:pt idx="356">
                  <c:v>29.9</c:v>
                </c:pt>
                <c:pt idx="357">
                  <c:v>29.9</c:v>
                </c:pt>
                <c:pt idx="358">
                  <c:v>29.9</c:v>
                </c:pt>
                <c:pt idx="359">
                  <c:v>29.9</c:v>
                </c:pt>
                <c:pt idx="360">
                  <c:v>29.9</c:v>
                </c:pt>
                <c:pt idx="361">
                  <c:v>29.9</c:v>
                </c:pt>
                <c:pt idx="362">
                  <c:v>29.9</c:v>
                </c:pt>
                <c:pt idx="363">
                  <c:v>29.9</c:v>
                </c:pt>
                <c:pt idx="364">
                  <c:v>29.9</c:v>
                </c:pt>
                <c:pt idx="365">
                  <c:v>29.9</c:v>
                </c:pt>
                <c:pt idx="366">
                  <c:v>29.9</c:v>
                </c:pt>
                <c:pt idx="367">
                  <c:v>29.9</c:v>
                </c:pt>
                <c:pt idx="368">
                  <c:v>29.9</c:v>
                </c:pt>
                <c:pt idx="369">
                  <c:v>29.9</c:v>
                </c:pt>
                <c:pt idx="370">
                  <c:v>29.9</c:v>
                </c:pt>
                <c:pt idx="371">
                  <c:v>29.9</c:v>
                </c:pt>
                <c:pt idx="372">
                  <c:v>29.9</c:v>
                </c:pt>
                <c:pt idx="373">
                  <c:v>29.9</c:v>
                </c:pt>
                <c:pt idx="374">
                  <c:v>29.9</c:v>
                </c:pt>
                <c:pt idx="375">
                  <c:v>29.9</c:v>
                </c:pt>
                <c:pt idx="376">
                  <c:v>29.9</c:v>
                </c:pt>
                <c:pt idx="377">
                  <c:v>29.8</c:v>
                </c:pt>
                <c:pt idx="378">
                  <c:v>29.8</c:v>
                </c:pt>
                <c:pt idx="379">
                  <c:v>29.8</c:v>
                </c:pt>
                <c:pt idx="380">
                  <c:v>29.8</c:v>
                </c:pt>
                <c:pt idx="381">
                  <c:v>29.8</c:v>
                </c:pt>
                <c:pt idx="382">
                  <c:v>29.8</c:v>
                </c:pt>
                <c:pt idx="383">
                  <c:v>29.8</c:v>
                </c:pt>
                <c:pt idx="384">
                  <c:v>29.8</c:v>
                </c:pt>
                <c:pt idx="385">
                  <c:v>29.9</c:v>
                </c:pt>
                <c:pt idx="386">
                  <c:v>29.9</c:v>
                </c:pt>
                <c:pt idx="387">
                  <c:v>29.9</c:v>
                </c:pt>
                <c:pt idx="388">
                  <c:v>29.9</c:v>
                </c:pt>
                <c:pt idx="389">
                  <c:v>29.9</c:v>
                </c:pt>
                <c:pt idx="390">
                  <c:v>29.9</c:v>
                </c:pt>
                <c:pt idx="391">
                  <c:v>29.9</c:v>
                </c:pt>
                <c:pt idx="392">
                  <c:v>29.9</c:v>
                </c:pt>
                <c:pt idx="393">
                  <c:v>29.9</c:v>
                </c:pt>
                <c:pt idx="394">
                  <c:v>29.9</c:v>
                </c:pt>
                <c:pt idx="395">
                  <c:v>29.9</c:v>
                </c:pt>
                <c:pt idx="396">
                  <c:v>29.9</c:v>
                </c:pt>
                <c:pt idx="397">
                  <c:v>29.9</c:v>
                </c:pt>
                <c:pt idx="398">
                  <c:v>29.9</c:v>
                </c:pt>
                <c:pt idx="399">
                  <c:v>29.9</c:v>
                </c:pt>
                <c:pt idx="400">
                  <c:v>29.9</c:v>
                </c:pt>
                <c:pt idx="401">
                  <c:v>29.9</c:v>
                </c:pt>
                <c:pt idx="402">
                  <c:v>29.9</c:v>
                </c:pt>
                <c:pt idx="403">
                  <c:v>29.9</c:v>
                </c:pt>
                <c:pt idx="404">
                  <c:v>29.9</c:v>
                </c:pt>
                <c:pt idx="405">
                  <c:v>29.9</c:v>
                </c:pt>
                <c:pt idx="406">
                  <c:v>29.9</c:v>
                </c:pt>
                <c:pt idx="407">
                  <c:v>29.9</c:v>
                </c:pt>
                <c:pt idx="408">
                  <c:v>29.9</c:v>
                </c:pt>
                <c:pt idx="409">
                  <c:v>29.9</c:v>
                </c:pt>
                <c:pt idx="410">
                  <c:v>29.9</c:v>
                </c:pt>
                <c:pt idx="411">
                  <c:v>29.9</c:v>
                </c:pt>
                <c:pt idx="412">
                  <c:v>29.9</c:v>
                </c:pt>
                <c:pt idx="413">
                  <c:v>29.9</c:v>
                </c:pt>
                <c:pt idx="414">
                  <c:v>29.9</c:v>
                </c:pt>
                <c:pt idx="415">
                  <c:v>29.9</c:v>
                </c:pt>
                <c:pt idx="416">
                  <c:v>29.9</c:v>
                </c:pt>
                <c:pt idx="417">
                  <c:v>29.9</c:v>
                </c:pt>
                <c:pt idx="418">
                  <c:v>29.9</c:v>
                </c:pt>
                <c:pt idx="419">
                  <c:v>29.9</c:v>
                </c:pt>
                <c:pt idx="420">
                  <c:v>29.9</c:v>
                </c:pt>
                <c:pt idx="421">
                  <c:v>29.9</c:v>
                </c:pt>
                <c:pt idx="422">
                  <c:v>29.9</c:v>
                </c:pt>
                <c:pt idx="423">
                  <c:v>29.9</c:v>
                </c:pt>
                <c:pt idx="424">
                  <c:v>29.9</c:v>
                </c:pt>
                <c:pt idx="425">
                  <c:v>29.9</c:v>
                </c:pt>
                <c:pt idx="426">
                  <c:v>29.9</c:v>
                </c:pt>
                <c:pt idx="427">
                  <c:v>29.9</c:v>
                </c:pt>
                <c:pt idx="428">
                  <c:v>29.9</c:v>
                </c:pt>
                <c:pt idx="429">
                  <c:v>29.9</c:v>
                </c:pt>
                <c:pt idx="430">
                  <c:v>29.9</c:v>
                </c:pt>
                <c:pt idx="431">
                  <c:v>29.9</c:v>
                </c:pt>
                <c:pt idx="432">
                  <c:v>29.9</c:v>
                </c:pt>
                <c:pt idx="433">
                  <c:v>29.9</c:v>
                </c:pt>
                <c:pt idx="434">
                  <c:v>29.9</c:v>
                </c:pt>
                <c:pt idx="435">
                  <c:v>30</c:v>
                </c:pt>
                <c:pt idx="436">
                  <c:v>29.9</c:v>
                </c:pt>
                <c:pt idx="437">
                  <c:v>30</c:v>
                </c:pt>
                <c:pt idx="438">
                  <c:v>30</c:v>
                </c:pt>
                <c:pt idx="439">
                  <c:v>30</c:v>
                </c:pt>
                <c:pt idx="440">
                  <c:v>30</c:v>
                </c:pt>
                <c:pt idx="441">
                  <c:v>30</c:v>
                </c:pt>
                <c:pt idx="442">
                  <c:v>30</c:v>
                </c:pt>
                <c:pt idx="443">
                  <c:v>30</c:v>
                </c:pt>
                <c:pt idx="444">
                  <c:v>30</c:v>
                </c:pt>
                <c:pt idx="445">
                  <c:v>30</c:v>
                </c:pt>
                <c:pt idx="446">
                  <c:v>29.9</c:v>
                </c:pt>
                <c:pt idx="447">
                  <c:v>29.9</c:v>
                </c:pt>
                <c:pt idx="448">
                  <c:v>29.9</c:v>
                </c:pt>
                <c:pt idx="449">
                  <c:v>29.9</c:v>
                </c:pt>
                <c:pt idx="450">
                  <c:v>29.9</c:v>
                </c:pt>
                <c:pt idx="451">
                  <c:v>29.9</c:v>
                </c:pt>
                <c:pt idx="452">
                  <c:v>29.9</c:v>
                </c:pt>
                <c:pt idx="453">
                  <c:v>29.9</c:v>
                </c:pt>
                <c:pt idx="454">
                  <c:v>29.9</c:v>
                </c:pt>
                <c:pt idx="455">
                  <c:v>29.9</c:v>
                </c:pt>
                <c:pt idx="456">
                  <c:v>29.9</c:v>
                </c:pt>
                <c:pt idx="457">
                  <c:v>29.9</c:v>
                </c:pt>
                <c:pt idx="458">
                  <c:v>29.9</c:v>
                </c:pt>
                <c:pt idx="459">
                  <c:v>29.9</c:v>
                </c:pt>
                <c:pt idx="460">
                  <c:v>29.9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4B6-43D8-8AB3-ADBF0667AF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5517032"/>
        <c:axId val="1245515720"/>
      </c:scatterChart>
      <c:valAx>
        <c:axId val="1245517032"/>
        <c:scaling>
          <c:orientation val="minMax"/>
          <c:max val="37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400"/>
                  <a:t>Zeit in Minuten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245515720"/>
        <c:crosses val="autoZero"/>
        <c:crossBetween val="midCat"/>
        <c:majorUnit val="5"/>
      </c:valAx>
      <c:valAx>
        <c:axId val="1245515720"/>
        <c:scaling>
          <c:orientation val="minMax"/>
          <c:max val="31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400"/>
                  <a:t>Temperatur in °C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245517032"/>
        <c:crosses val="autoZero"/>
        <c:crossBetween val="midCat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F38E49"/>
                </a:solidFill>
                <a:latin typeface="+mn-lt"/>
                <a:ea typeface="+mn-ea"/>
                <a:cs typeface="+mn-cs"/>
              </a:defRPr>
            </a:pPr>
            <a:r>
              <a:rPr lang="de-DE" sz="2000">
                <a:solidFill>
                  <a:srgbClr val="F38E49"/>
                </a:solidFill>
              </a:rPr>
              <a:t>Albedo dunkler Körper vs. heller Körper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F38E49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'22.1.2022 60W Reflektor'!$C$1</c:f>
              <c:strCache>
                <c:ptCount val="1"/>
                <c:pt idx="0">
                  <c:v>T_dunkel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bg2">
                  <a:lumMod val="50000"/>
                </a:scheme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'22.1.2022 60W Reflektor'!$B$2:$B$31</c:f>
              <c:numCache>
                <c:formatCode>General</c:formatCode>
                <c:ptCount val="30"/>
                <c:pt idx="0">
                  <c:v>0</c:v>
                </c:pt>
                <c:pt idx="1">
                  <c:v>0.33333333333333331</c:v>
                </c:pt>
                <c:pt idx="2">
                  <c:v>0.66666666666666663</c:v>
                </c:pt>
                <c:pt idx="3">
                  <c:v>1</c:v>
                </c:pt>
                <c:pt idx="4">
                  <c:v>1.3333333333333333</c:v>
                </c:pt>
                <c:pt idx="5">
                  <c:v>1.6666666666666667</c:v>
                </c:pt>
                <c:pt idx="6">
                  <c:v>2</c:v>
                </c:pt>
                <c:pt idx="7">
                  <c:v>2.3333333333333335</c:v>
                </c:pt>
                <c:pt idx="8">
                  <c:v>2.6666666666666665</c:v>
                </c:pt>
                <c:pt idx="9">
                  <c:v>3</c:v>
                </c:pt>
                <c:pt idx="10">
                  <c:v>3.3333333333333335</c:v>
                </c:pt>
                <c:pt idx="11">
                  <c:v>3.6666666666666665</c:v>
                </c:pt>
                <c:pt idx="12">
                  <c:v>4</c:v>
                </c:pt>
                <c:pt idx="13">
                  <c:v>4.333333333333333</c:v>
                </c:pt>
                <c:pt idx="14">
                  <c:v>4.666666666666667</c:v>
                </c:pt>
                <c:pt idx="15">
                  <c:v>5</c:v>
                </c:pt>
                <c:pt idx="16">
                  <c:v>5.333333333333333</c:v>
                </c:pt>
                <c:pt idx="17">
                  <c:v>5.666666666666667</c:v>
                </c:pt>
                <c:pt idx="18">
                  <c:v>6</c:v>
                </c:pt>
              </c:numCache>
            </c:numRef>
          </c:xVal>
          <c:yVal>
            <c:numRef>
              <c:f>'22.1.2022 60W Reflektor'!$C$2:$C$31</c:f>
              <c:numCache>
                <c:formatCode>General</c:formatCode>
                <c:ptCount val="30"/>
                <c:pt idx="0">
                  <c:v>22.9</c:v>
                </c:pt>
                <c:pt idx="1">
                  <c:v>24.7</c:v>
                </c:pt>
                <c:pt idx="2">
                  <c:v>27.9</c:v>
                </c:pt>
                <c:pt idx="3">
                  <c:v>30.5</c:v>
                </c:pt>
                <c:pt idx="4">
                  <c:v>32.4</c:v>
                </c:pt>
                <c:pt idx="5">
                  <c:v>33.5</c:v>
                </c:pt>
                <c:pt idx="6">
                  <c:v>34.6</c:v>
                </c:pt>
                <c:pt idx="7">
                  <c:v>35.6</c:v>
                </c:pt>
                <c:pt idx="8">
                  <c:v>36.1</c:v>
                </c:pt>
                <c:pt idx="9">
                  <c:v>36.6</c:v>
                </c:pt>
                <c:pt idx="10">
                  <c:v>36.9</c:v>
                </c:pt>
                <c:pt idx="11">
                  <c:v>37.4</c:v>
                </c:pt>
                <c:pt idx="12">
                  <c:v>37.9</c:v>
                </c:pt>
                <c:pt idx="13">
                  <c:v>38.4</c:v>
                </c:pt>
                <c:pt idx="14">
                  <c:v>38.6</c:v>
                </c:pt>
                <c:pt idx="15">
                  <c:v>38.799999999999997</c:v>
                </c:pt>
                <c:pt idx="16">
                  <c:v>39.1</c:v>
                </c:pt>
                <c:pt idx="17">
                  <c:v>39.200000000000003</c:v>
                </c:pt>
                <c:pt idx="18">
                  <c:v>39.1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466-4C25-B171-7A84DF6C0960}"/>
            </c:ext>
          </c:extLst>
        </c:ser>
        <c:ser>
          <c:idx val="1"/>
          <c:order val="1"/>
          <c:tx>
            <c:strRef>
              <c:f>'22.1.2022 60W Reflektor'!$D$1</c:f>
              <c:strCache>
                <c:ptCount val="1"/>
                <c:pt idx="0">
                  <c:v>T_hell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'22.1.2022 60W Reflektor'!$B$2:$B$31</c:f>
              <c:numCache>
                <c:formatCode>General</c:formatCode>
                <c:ptCount val="30"/>
                <c:pt idx="0">
                  <c:v>0</c:v>
                </c:pt>
                <c:pt idx="1">
                  <c:v>0.33333333333333331</c:v>
                </c:pt>
                <c:pt idx="2">
                  <c:v>0.66666666666666663</c:v>
                </c:pt>
                <c:pt idx="3">
                  <c:v>1</c:v>
                </c:pt>
                <c:pt idx="4">
                  <c:v>1.3333333333333333</c:v>
                </c:pt>
                <c:pt idx="5">
                  <c:v>1.6666666666666667</c:v>
                </c:pt>
                <c:pt idx="6">
                  <c:v>2</c:v>
                </c:pt>
                <c:pt idx="7">
                  <c:v>2.3333333333333335</c:v>
                </c:pt>
                <c:pt idx="8">
                  <c:v>2.6666666666666665</c:v>
                </c:pt>
                <c:pt idx="9">
                  <c:v>3</c:v>
                </c:pt>
                <c:pt idx="10">
                  <c:v>3.3333333333333335</c:v>
                </c:pt>
                <c:pt idx="11">
                  <c:v>3.6666666666666665</c:v>
                </c:pt>
                <c:pt idx="12">
                  <c:v>4</c:v>
                </c:pt>
                <c:pt idx="13">
                  <c:v>4.333333333333333</c:v>
                </c:pt>
                <c:pt idx="14">
                  <c:v>4.666666666666667</c:v>
                </c:pt>
                <c:pt idx="15">
                  <c:v>5</c:v>
                </c:pt>
                <c:pt idx="16">
                  <c:v>5.333333333333333</c:v>
                </c:pt>
                <c:pt idx="17">
                  <c:v>5.666666666666667</c:v>
                </c:pt>
                <c:pt idx="18">
                  <c:v>6</c:v>
                </c:pt>
              </c:numCache>
            </c:numRef>
          </c:xVal>
          <c:yVal>
            <c:numRef>
              <c:f>'22.1.2022 60W Reflektor'!$D$2:$D$31</c:f>
              <c:numCache>
                <c:formatCode>General</c:formatCode>
                <c:ptCount val="30"/>
                <c:pt idx="0">
                  <c:v>23</c:v>
                </c:pt>
                <c:pt idx="1">
                  <c:v>24.5</c:v>
                </c:pt>
                <c:pt idx="2">
                  <c:v>26.6</c:v>
                </c:pt>
                <c:pt idx="3">
                  <c:v>28.6</c:v>
                </c:pt>
                <c:pt idx="4">
                  <c:v>30</c:v>
                </c:pt>
                <c:pt idx="5">
                  <c:v>30.9</c:v>
                </c:pt>
                <c:pt idx="6">
                  <c:v>31.6</c:v>
                </c:pt>
                <c:pt idx="7">
                  <c:v>32.299999999999997</c:v>
                </c:pt>
                <c:pt idx="8">
                  <c:v>32.9</c:v>
                </c:pt>
                <c:pt idx="9">
                  <c:v>33.299999999999997</c:v>
                </c:pt>
                <c:pt idx="10">
                  <c:v>33.700000000000003</c:v>
                </c:pt>
                <c:pt idx="11">
                  <c:v>34</c:v>
                </c:pt>
                <c:pt idx="12">
                  <c:v>34.299999999999997</c:v>
                </c:pt>
                <c:pt idx="13">
                  <c:v>34.5</c:v>
                </c:pt>
                <c:pt idx="14">
                  <c:v>34.700000000000003</c:v>
                </c:pt>
                <c:pt idx="15">
                  <c:v>34.9</c:v>
                </c:pt>
                <c:pt idx="16">
                  <c:v>34.9</c:v>
                </c:pt>
                <c:pt idx="17">
                  <c:v>34.9</c:v>
                </c:pt>
                <c:pt idx="18">
                  <c:v>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466-4C25-B171-7A84DF6C09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0500240"/>
        <c:axId val="470494664"/>
      </c:scatterChart>
      <c:valAx>
        <c:axId val="470500240"/>
        <c:scaling>
          <c:orientation val="minMax"/>
          <c:max val="6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de-DE" sz="1800" b="0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800" b="0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Zeit in Minuten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 rtl="0">
                <a:defRPr lang="de-DE" sz="18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0494664"/>
        <c:crosses val="autoZero"/>
        <c:crossBetween val="midCat"/>
        <c:majorUnit val="1"/>
      </c:valAx>
      <c:valAx>
        <c:axId val="470494664"/>
        <c:scaling>
          <c:orientation val="minMax"/>
          <c:max val="40"/>
          <c:min val="2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800"/>
                  <a:t>Temperatur in °C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0500240"/>
        <c:crosses val="autoZero"/>
        <c:crossBetween val="midCat"/>
        <c:majorUnit val="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B5E56-90C1-4022-8177-42632542638A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31B7C-96DA-4524-A18A-7633F140567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1172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426556-64FE-405C-8ADB-0862F46B1C7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9488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  <a:p>
            <a:r>
              <a:rPr lang="de-DE"/>
              <a:t> 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426556-64FE-405C-8ADB-0862F46B1C7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2668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31B7C-96DA-4524-A18A-7633F140567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102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691E6-6495-60EF-FABE-26C1C6ADA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C757F28-FB2D-E2C5-7A7F-4BD5D0BAC6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C51D6C4-0411-8D9C-B2B4-00D2D28E63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https://www.publicdomainpictures.net/de/view-image.php?image=154632&amp;picture=blaue-schneepostrunc-flockeposhead</a:t>
            </a:r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8162ADE-9BD2-C037-7E0C-E6CDD198EA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31B7C-96DA-4524-A18A-7633F140567D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381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https://www.publicdomainpictures.net/de/view-image.php?image=154632&amp;picture=blaue-schneepostrunc-flockeposhead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31B7C-96DA-4524-A18A-7633F140567D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9654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https://www.dwd.de/DE/forschung/atmosphaerenbeob/zusammensetzung_atmosphaere/spurengase/inh_nav/klimagase_node.html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31B7C-96DA-4524-A18A-7633F140567D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3977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426556-64FE-405C-8ADB-0862F46B1C7B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4740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Die Experimente des Klimakoffers.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A5AF4-B664-4D71-B689-D4907D10FFCE}" type="slidenum">
              <a:rPr lang="de-DE" smtClean="0"/>
              <a:t>84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24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31B7C-96DA-4524-A18A-7633F140567D}" type="slidenum">
              <a:rPr lang="de-DE" smtClean="0"/>
              <a:t>86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888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95DCE750-A67E-45B0-A283-34178626C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F058AA9-A301-4BB1-8AD0-C321A95BE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2E34975B-FDC1-417F-AECB-0B603259A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F0E4-B2D8-4511-A1BF-C914071CC673}" type="datetime1">
              <a:rPr lang="de-DE" smtClean="0"/>
              <a:t>24.06.2026</a:t>
            </a:fld>
            <a:endParaRPr lang="de-DE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FB9C9119-94CF-488D-A22A-5DD927960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0CF85012-7D4C-4801-94FF-07699391D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21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211236-B9C1-4B04-858C-908995A16B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9D3B8A-3568-43EC-AC2E-390C0DDEBD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9303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EBC0A556-8165-407A-A69E-E64A04591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" t="11497" r="3961" b="10484"/>
          <a:stretch/>
        </p:blipFill>
        <p:spPr>
          <a:xfrm>
            <a:off x="499881" y="6361934"/>
            <a:ext cx="1078983" cy="378176"/>
          </a:xfrm>
          <a:prstGeom prst="rect">
            <a:avLst/>
          </a:prstGeom>
        </p:spPr>
      </p:pic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B48F95AC-B034-4445-87A4-9EF73EE1BD1C}"/>
              </a:ext>
            </a:extLst>
          </p:cNvPr>
          <p:cNvCxnSpPr>
            <a:cxnSpLocks/>
          </p:cNvCxnSpPr>
          <p:nvPr userDrawn="1"/>
        </p:nvCxnSpPr>
        <p:spPr>
          <a:xfrm>
            <a:off x="0" y="6255140"/>
            <a:ext cx="12192000" cy="0"/>
          </a:xfrm>
          <a:prstGeom prst="line">
            <a:avLst/>
          </a:prstGeom>
          <a:ln w="19050">
            <a:solidFill>
              <a:srgbClr val="E57F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85B10109-7EFC-40CA-A4E8-BDFF2274F4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658" y="6367159"/>
            <a:ext cx="786374" cy="37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18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307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03470D-0625-38B9-4184-FCAC835D6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79785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Leer ohne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762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95DCE750-A67E-45B0-A283-34178626C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F058AA9-A301-4BB1-8AD0-C321A95BE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2E34975B-FDC1-417F-AECB-0B603259A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F0E4-B2D8-4511-A1BF-C914071CC673}" type="datetime1">
              <a:rPr lang="de-DE" smtClean="0"/>
              <a:t>24.06.2026</a:t>
            </a:fld>
            <a:endParaRPr lang="de-DE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FB9C9119-94CF-488D-A22A-5DD927960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0CF85012-7D4C-4801-94FF-07699391D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7155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792FD-E425-4FE8-9C4C-5B684B352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38E49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43CC36-C958-4191-BDC6-C012B63CF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66F5E78-9564-49E1-A996-80C789902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7B6-9E7C-4E31-9A92-65C1271244D0}" type="datetime1">
              <a:rPr lang="de-DE" smtClean="0"/>
              <a:t>24.06.2026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2F65ABF-2BA3-496D-B694-2E06E7433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94000" y="6361886"/>
            <a:ext cx="5349932" cy="365125"/>
          </a:xfrm>
        </p:spPr>
        <p:txBody>
          <a:bodyPr/>
          <a:lstStyle/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C2AFFA2-BC2A-4F53-8CC6-1C8382B44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382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CC4057-9ECC-4F51-B77F-341FB761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FD8C50-DED3-4605-B545-CD24CAFCE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29E927D-5A94-4991-9C0F-359795BAB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52592-0CA5-4AE6-B41A-BB06AEAEBD07}" type="datetime1">
              <a:rPr lang="de-DE" smtClean="0"/>
              <a:t>24.06.2026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0216B27-ED88-4FC1-8202-77F634DA6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60CA8B1-5016-4229-B3F4-8B8F87151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996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44B3E-1B17-44D3-B06E-FC9CC4A1F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80" y="381879"/>
            <a:ext cx="10853919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805F5B-0DAA-41E3-8DA4-158EB64389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9881" y="1799301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BBFAC57-6E5F-44D8-96F8-96719645B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140FEEC-D57F-47A8-919D-F8BCBD775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BFB4-1CFF-49B0-9880-807DC6B2BB0A}" type="datetime1">
              <a:rPr lang="de-DE" smtClean="0"/>
              <a:t>24.06.2026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1A1F00DE-D259-40F9-B186-26B83308F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69B6FCD-A854-4CFA-A752-3DB7A6B7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700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F9A0E-9348-4A33-A2F1-95AD8490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334F86-1338-48C8-927B-8D1F63A3C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0454B34-3405-464F-A19B-A9E2151ED3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55A1E57-5E4F-4033-B73C-B0F475344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CE1EB41-8F5F-47D1-AB32-4B9614F3C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0F1AB13C-DB63-4FC0-A7C4-D7E392625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4615-948F-4016-ABCF-6D26632D784E}" type="datetime1">
              <a:rPr lang="de-DE" smtClean="0"/>
              <a:t>24.06.2026</a:t>
            </a:fld>
            <a:endParaRPr lang="de-DE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8F537FCF-032B-4333-BCB1-87F028045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B193B1E2-0849-4615-8D4E-6FC413605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29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036A15-E783-4F2E-8E01-06F1D40D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D05BD-C95A-49DC-9EF9-DDF2DAB0175B}" type="datetime1">
              <a:rPr lang="de-DE" smtClean="0"/>
              <a:t>24.06.2026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B836B79-3354-4C57-ACE1-CBBB3DB01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C400E1-CE9F-442F-B871-E8D75C931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031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 ohne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551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A6451-ABC8-4A01-AFE9-17DFDED0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C43A94-3486-4447-BA6A-B5BD6B7F3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44F8F6-4FB4-4A3C-A0A2-2D0CF51F76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6B4F752F-6576-44CC-B33D-EFEB6FD59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9B9A-F14F-4925-80B8-7CE2BA836668}" type="datetime1">
              <a:rPr lang="de-DE" smtClean="0"/>
              <a:t>24.06.2026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26372129-B1E1-48B1-A54B-92144D1CE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D47869F-155F-4074-A3B5-2EB2CD13C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880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119FC9-DDC2-4DED-B07E-AB92C983D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E527679-65E5-45D2-9143-011A51F815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860836-B22B-4F79-8EFA-D1C4F712D7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160FCEFA-1989-4F71-9F0D-D8017D7AA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BC44-D52A-4D51-B692-98DAEF785B7C}" type="datetime1">
              <a:rPr lang="de-DE" smtClean="0"/>
              <a:t>24.06.2026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DC0E14FF-A0CE-42DC-A3F5-776B42D0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90AFB38D-D342-4E9A-A17A-BD7DD3AB1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4886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8D6F187-7930-4947-B86E-948768C81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81" y="381880"/>
            <a:ext cx="10515600" cy="87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4893E6-846A-48E6-88F8-659FC52E5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881" y="1585734"/>
            <a:ext cx="10515600" cy="4610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453F83DF-0BCE-4BA4-BEA9-B4F97F86D4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77870" y="6361886"/>
            <a:ext cx="15855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CDE95DD-01C8-4587-A37E-60A2EDA956AB}" type="datetime1">
              <a:rPr lang="de-DE" smtClean="0"/>
              <a:t>24.06.2026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DAB084C0-806E-47A5-B3EC-153F676DA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15066" y="6361886"/>
            <a:ext cx="55288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48D65"/>
                </a:solidFill>
                <a:latin typeface="+mj-lt"/>
              </a:defRPr>
            </a:lvl1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6CD515F6-703A-45E0-9C64-695B8EBFC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14243" y="6373324"/>
            <a:ext cx="4867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348D65"/>
                </a:solidFill>
                <a:latin typeface="+mj-lt"/>
              </a:defRPr>
            </a:lvl1pPr>
          </a:lstStyle>
          <a:p>
            <a:fld id="{976196C0-1678-4F16-8090-952AA6F46C10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10" name="Grafik 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781CF1E-830C-415C-8A98-7AD64628E5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" t="11497" r="3961" b="10484"/>
          <a:stretch/>
        </p:blipFill>
        <p:spPr>
          <a:xfrm>
            <a:off x="499881" y="6361934"/>
            <a:ext cx="1078983" cy="378176"/>
          </a:xfrm>
          <a:prstGeom prst="rect">
            <a:avLst/>
          </a:prstGeom>
        </p:spPr>
      </p:pic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5215DBB-A2BD-4BB9-8236-29398D4922AC}"/>
              </a:ext>
            </a:extLst>
          </p:cNvPr>
          <p:cNvCxnSpPr>
            <a:cxnSpLocks/>
          </p:cNvCxnSpPr>
          <p:nvPr userDrawn="1"/>
        </p:nvCxnSpPr>
        <p:spPr>
          <a:xfrm>
            <a:off x="0" y="6255140"/>
            <a:ext cx="12192000" cy="0"/>
          </a:xfrm>
          <a:prstGeom prst="line">
            <a:avLst/>
          </a:prstGeom>
          <a:ln w="19050">
            <a:solidFill>
              <a:srgbClr val="E57F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FD9AC399-4C5F-4C4A-8D2C-3B67AD24220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658" y="6367159"/>
            <a:ext cx="786374" cy="372951"/>
          </a:xfrm>
          <a:prstGeom prst="rect">
            <a:avLst/>
          </a:prstGeom>
        </p:spPr>
      </p:pic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29C6EE65-8E94-4F78-8AE7-D91CF73ED6FD}"/>
              </a:ext>
            </a:extLst>
          </p:cNvPr>
          <p:cNvSpPr txBox="1">
            <a:spLocks/>
          </p:cNvSpPr>
          <p:nvPr userDrawn="1"/>
        </p:nvSpPr>
        <p:spPr>
          <a:xfrm>
            <a:off x="9956472" y="6369414"/>
            <a:ext cx="497176" cy="372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/>
              <a:t>Folie</a:t>
            </a:r>
          </a:p>
        </p:txBody>
      </p:sp>
    </p:spTree>
    <p:extLst>
      <p:ext uri="{BB962C8B-B14F-4D97-AF65-F5344CB8AC3E}">
        <p14:creationId xmlns:p14="http://schemas.microsoft.com/office/powerpoint/2010/main" val="149425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9" r:id="rId11"/>
    <p:sldLayoutId id="2147483670" r:id="rId12"/>
    <p:sldLayoutId id="2147483671" r:id="rId13"/>
    <p:sldLayoutId id="2147483650" r:id="rId14"/>
    <p:sldLayoutId id="2147483668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38E4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sv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5.png"/><Relationship Id="rId18" Type="http://schemas.openxmlformats.org/officeDocument/2006/relationships/image" Target="../media/image60.sv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12" Type="http://schemas.openxmlformats.org/officeDocument/2006/relationships/image" Target="../media/image54.jpeg"/><Relationship Id="rId17" Type="http://schemas.openxmlformats.org/officeDocument/2006/relationships/image" Target="../media/image59.svg"/><Relationship Id="rId2" Type="http://schemas.openxmlformats.org/officeDocument/2006/relationships/image" Target="../media/image44.png"/><Relationship Id="rId16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jpe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klimawandel-schule.de/materialien/Klimakoffer/Hintergrundtexte/Hintergrundtexte_A3.pdf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svg"/><Relationship Id="rId4" Type="http://schemas.openxmlformats.org/officeDocument/2006/relationships/image" Target="../media/image68.sv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svg"/><Relationship Id="rId5" Type="http://schemas.openxmlformats.org/officeDocument/2006/relationships/image" Target="../media/image68.svg"/><Relationship Id="rId4" Type="http://schemas.openxmlformats.org/officeDocument/2006/relationships/image" Target="../media/image7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sv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hyperlink" Target="https://www.youtube.com/watch?v=lUucND1s0lM&amp;list=PLgGXzkMxdkaos7r9XvGxj4_XT4nR6wSX-&amp;index=1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reenpeace.de/schoolsforearth" TargetMode="External"/><Relationship Id="rId13" Type="http://schemas.openxmlformats.org/officeDocument/2006/relationships/image" Target="../media/image21.jpeg"/><Relationship Id="rId3" Type="http://schemas.openxmlformats.org/officeDocument/2006/relationships/image" Target="../media/image15.sv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solarfuerkinder.de/" TargetMode="External"/><Relationship Id="rId11" Type="http://schemas.openxmlformats.org/officeDocument/2006/relationships/hyperlink" Target="http://www.klimawandel-schule.de/" TargetMode="External"/><Relationship Id="rId5" Type="http://schemas.openxmlformats.org/officeDocument/2006/relationships/image" Target="../media/image7.svg"/><Relationship Id="rId15" Type="http://schemas.openxmlformats.org/officeDocument/2006/relationships/image" Target="../media/image23.jpeg"/><Relationship Id="rId10" Type="http://schemas.openxmlformats.org/officeDocument/2006/relationships/image" Target="../media/image19.png"/><Relationship Id="rId4" Type="http://schemas.openxmlformats.org/officeDocument/2006/relationships/image" Target="../media/image16.svg"/><Relationship Id="rId9" Type="http://schemas.openxmlformats.org/officeDocument/2006/relationships/image" Target="../media/image18.png"/><Relationship Id="rId14" Type="http://schemas.openxmlformats.org/officeDocument/2006/relationships/image" Target="../media/image2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8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92.png"/><Relationship Id="rId4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svg"/><Relationship Id="rId4" Type="http://schemas.openxmlformats.org/officeDocument/2006/relationships/image" Target="../media/image9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1.png"/><Relationship Id="rId4" Type="http://schemas.openxmlformats.org/officeDocument/2006/relationships/image" Target="../media/image10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106.jpeg"/><Relationship Id="rId7" Type="http://schemas.openxmlformats.org/officeDocument/2006/relationships/image" Target="../media/image108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107.jpeg"/><Relationship Id="rId9" Type="http://schemas.openxmlformats.org/officeDocument/2006/relationships/image" Target="../media/image1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2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hyperlink" Target="https://climate.nasa.gov/" TargetMode="Externa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hyperlink" Target="https://svs.gsfc.nasa.gov/cgi-bin/details.cgi?aid=4804&amp;button=recent" TargetMode="Externa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hyperlink" Target="https://www.businessinsider.com/what-earth-would-look-like-if-ice-melted-2017-7?r=DE&amp;IR=T#check-out-the-full-video-below-10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9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27.png"/><Relationship Id="rId7" Type="http://schemas.openxmlformats.org/officeDocument/2006/relationships/image" Target="../media/image14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10" Type="http://schemas.openxmlformats.org/officeDocument/2006/relationships/image" Target="../media/image152.png"/><Relationship Id="rId4" Type="http://schemas.openxmlformats.org/officeDocument/2006/relationships/image" Target="../media/image146.jpeg"/><Relationship Id="rId9" Type="http://schemas.openxmlformats.org/officeDocument/2006/relationships/image" Target="../media/image151.e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7" Type="http://schemas.openxmlformats.org/officeDocument/2006/relationships/image" Target="../media/image42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27.png"/><Relationship Id="rId7" Type="http://schemas.openxmlformats.org/officeDocument/2006/relationships/image" Target="../media/image14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10" Type="http://schemas.openxmlformats.org/officeDocument/2006/relationships/image" Target="../media/image152.png"/><Relationship Id="rId4" Type="http://schemas.openxmlformats.org/officeDocument/2006/relationships/image" Target="../media/image146.jpeg"/><Relationship Id="rId9" Type="http://schemas.openxmlformats.org/officeDocument/2006/relationships/image" Target="../media/image151.emf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148.png"/><Relationship Id="rId18" Type="http://schemas.openxmlformats.org/officeDocument/2006/relationships/image" Target="../media/image27.png"/><Relationship Id="rId3" Type="http://schemas.openxmlformats.org/officeDocument/2006/relationships/image" Target="../media/image105.jpeg"/><Relationship Id="rId7" Type="http://schemas.openxmlformats.org/officeDocument/2006/relationships/image" Target="../media/image31.jpeg"/><Relationship Id="rId12" Type="http://schemas.openxmlformats.org/officeDocument/2006/relationships/image" Target="../media/image147.png"/><Relationship Id="rId17" Type="http://schemas.openxmlformats.org/officeDocument/2006/relationships/image" Target="../media/image106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5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11" Type="http://schemas.openxmlformats.org/officeDocument/2006/relationships/image" Target="../media/image161.jpeg"/><Relationship Id="rId5" Type="http://schemas.openxmlformats.org/officeDocument/2006/relationships/image" Target="../media/image146.jpeg"/><Relationship Id="rId15" Type="http://schemas.openxmlformats.org/officeDocument/2006/relationships/image" Target="../media/image150.png"/><Relationship Id="rId10" Type="http://schemas.openxmlformats.org/officeDocument/2006/relationships/image" Target="../media/image107.jpeg"/><Relationship Id="rId19" Type="http://schemas.openxmlformats.org/officeDocument/2006/relationships/image" Target="../media/image36.png"/><Relationship Id="rId4" Type="http://schemas.openxmlformats.org/officeDocument/2006/relationships/image" Target="../media/image108.jpeg"/><Relationship Id="rId9" Type="http://schemas.openxmlformats.org/officeDocument/2006/relationships/image" Target="../media/image109.jpeg"/><Relationship Id="rId14" Type="http://schemas.openxmlformats.org/officeDocument/2006/relationships/image" Target="../media/image149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5.wmf"/><Relationship Id="rId4" Type="http://schemas.openxmlformats.org/officeDocument/2006/relationships/image" Target="../media/image164.w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limawandel-schule.de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Logo enthält.&#10;&#10;Automatisch generierte Beschreibung">
            <a:extLst>
              <a:ext uri="{FF2B5EF4-FFF2-40B4-BE49-F238E27FC236}">
                <a16:creationId xmlns:a16="http://schemas.microsoft.com/office/drawing/2014/main" id="{30BD04E8-E15F-B1FB-418B-C42731302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462" y="5094818"/>
            <a:ext cx="2962275" cy="154305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57A825A-42C1-423D-8B3B-892CD71060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59" y="1657594"/>
            <a:ext cx="7898248" cy="275428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C0CA9DC-DD1E-D64E-A40B-BCFCC22FAE9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864510" y="2665456"/>
            <a:ext cx="2997377" cy="294994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E51BEDC-6081-4763-A769-9EBEB9F510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14" y="165735"/>
            <a:ext cx="1421890" cy="74436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A1A6C92-A295-439E-8720-8FBE8DD6B8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69" y="174298"/>
            <a:ext cx="1243362" cy="74436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A459E5A-3D73-4B37-BDA4-6AD780E7CA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4" t="5589" r="5870" b="8054"/>
          <a:stretch/>
        </p:blipFill>
        <p:spPr>
          <a:xfrm>
            <a:off x="4910581" y="5384658"/>
            <a:ext cx="1185419" cy="1253210"/>
          </a:xfrm>
          <a:prstGeom prst="rect">
            <a:avLst/>
          </a:prstGeom>
        </p:spPr>
      </p:pic>
      <p:pic>
        <p:nvPicPr>
          <p:cNvPr id="19" name="Grafik 18" descr="Ein Bild, das Text enthält.&#10;&#10;Automatisch generierte Beschreibung">
            <a:extLst>
              <a:ext uri="{FF2B5EF4-FFF2-40B4-BE49-F238E27FC236}">
                <a16:creationId xmlns:a16="http://schemas.microsoft.com/office/drawing/2014/main" id="{4CF08AB8-48C9-4855-9B9A-11F55B7D48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589" y="262148"/>
            <a:ext cx="3233350" cy="64285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69A8004-51F9-7A9D-0409-9E6C6DECA5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439" y="5469087"/>
            <a:ext cx="2977956" cy="1084352"/>
          </a:xfrm>
          <a:prstGeom prst="rect">
            <a:avLst/>
          </a:prstGeom>
        </p:spPr>
      </p:pic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037E147D-A03C-BAE9-7449-FE50D71B1D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904" y="244058"/>
            <a:ext cx="2997377" cy="74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86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06D8F60-3651-4F3C-B7FE-7C042E8E7D61}"/>
              </a:ext>
            </a:extLst>
          </p:cNvPr>
          <p:cNvSpPr txBox="1"/>
          <p:nvPr/>
        </p:nvSpPr>
        <p:spPr>
          <a:xfrm>
            <a:off x="695400" y="548681"/>
            <a:ext cx="10729192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3200"/>
              <a:t>Das muss man wissen den Treibhauseffekt </a:t>
            </a:r>
            <a:br>
              <a:rPr lang="de-DE" sz="3200"/>
            </a:br>
            <a:r>
              <a:rPr lang="de-DE" sz="3200"/>
              <a:t>(natürlich und anthropogen) zu verstehen:</a:t>
            </a:r>
          </a:p>
          <a:p>
            <a:pPr>
              <a:lnSpc>
                <a:spcPct val="90000"/>
              </a:lnSpc>
            </a:pPr>
            <a:endParaRPr lang="de-DE" sz="3200"/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de-DE" sz="3200"/>
              <a:t>Jeder Körper gibt </a:t>
            </a:r>
            <a:r>
              <a:rPr lang="de-DE" sz="3200">
                <a:solidFill>
                  <a:srgbClr val="F38E49"/>
                </a:solidFill>
              </a:rPr>
              <a:t>Wärmestrahlung</a:t>
            </a:r>
            <a:r>
              <a:rPr lang="de-DE" sz="3200"/>
              <a:t> ab.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de-DE" sz="3200"/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de-DE" sz="3200"/>
              <a:t>Im </a:t>
            </a:r>
            <a:r>
              <a:rPr lang="de-DE" sz="3200">
                <a:solidFill>
                  <a:srgbClr val="348D65"/>
                </a:solidFill>
              </a:rPr>
              <a:t>Strahlungsgleichgewicht</a:t>
            </a:r>
            <a:r>
              <a:rPr lang="de-DE" sz="3200"/>
              <a:t> gibt ein Körper im Mittel pro Sekunde so viel Energie ab, wie er aufnimmt.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95D5F6E-EB09-41BC-8AF4-2115A639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0D05BD-C95A-49DC-9EF9-DDF2DAB0175B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1F665BC-B7A5-4D34-AE5A-7637AB395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353108C-0EE0-495F-8A9F-5B4D6149E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89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 descr="Ein Bild, das Licht, Hydrant enthält.&#10;&#10;Automatisch generierte Beschreibung">
            <a:extLst>
              <a:ext uri="{FF2B5EF4-FFF2-40B4-BE49-F238E27FC236}">
                <a16:creationId xmlns:a16="http://schemas.microsoft.com/office/drawing/2014/main" id="{0814B538-D969-426F-B238-0B793F6D6F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467" y="2969989"/>
            <a:ext cx="4753428" cy="3167715"/>
          </a:xfrm>
          <a:prstGeom prst="rect">
            <a:avLst/>
          </a:prstGeom>
          <a:ln w="19050">
            <a:noFill/>
          </a:ln>
          <a:effectLst>
            <a:glow rad="101600">
              <a:srgbClr val="F38E49">
                <a:alpha val="60000"/>
              </a:srgbClr>
            </a:glo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3AFB94D-711B-4814-96B7-A97B3AAEB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686" y="2113462"/>
            <a:ext cx="5134721" cy="3423147"/>
          </a:xfrm>
          <a:prstGeom prst="rect">
            <a:avLst/>
          </a:prstGeom>
          <a:ln w="19050">
            <a:noFill/>
          </a:ln>
          <a:effectLst>
            <a:glow rad="101600">
              <a:srgbClr val="F38E49">
                <a:alpha val="60000"/>
              </a:srgbClr>
            </a:glow>
          </a:effec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886DD8F-C5EE-48B5-BDE9-FBE8A495CB94}"/>
              </a:ext>
            </a:extLst>
          </p:cNvPr>
          <p:cNvSpPr txBox="1"/>
          <p:nvPr/>
        </p:nvSpPr>
        <p:spPr>
          <a:xfrm>
            <a:off x="6671805" y="4762087"/>
            <a:ext cx="3975174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59" b="0">
                <a:solidFill>
                  <a:srgbClr val="30854C"/>
                </a:solidFill>
                <a:effectLst/>
                <a:latin typeface="Moritz_hs1" panose="02000503000000000000" pitchFamily="2" charset="0"/>
              </a:defRPr>
            </a:lvl1pPr>
          </a:lstStyle>
          <a:p>
            <a:pPr algn="ctr"/>
            <a:r>
              <a:rPr lang="de-DE" sz="2000">
                <a:solidFill>
                  <a:schemeClr val="bg1"/>
                </a:solidFill>
              </a:rPr>
              <a:t>Je heißer das Eisen ist, desto heller und weißer glüht es!</a:t>
            </a:r>
          </a:p>
        </p:txBody>
      </p:sp>
      <p:pic>
        <p:nvPicPr>
          <p:cNvPr id="14" name="Grafik 13" descr="Pfeil mit einer Linie: Kurve im Uhrzeigersinn">
            <a:extLst>
              <a:ext uri="{FF2B5EF4-FFF2-40B4-BE49-F238E27FC236}">
                <a16:creationId xmlns:a16="http://schemas.microsoft.com/office/drawing/2014/main" id="{5F515096-4278-4CBE-82A8-EB84F56B21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483325">
            <a:off x="8493547" y="4219348"/>
            <a:ext cx="557766" cy="557766"/>
          </a:xfrm>
          <a:prstGeom prst="rect">
            <a:avLst/>
          </a:prstGeom>
          <a:effectLst/>
        </p:spPr>
      </p:pic>
      <p:pic>
        <p:nvPicPr>
          <p:cNvPr id="17" name="Grafik 16" descr="Ein Bild, das Stern, Objekt, dunkel, sitzend enthält.&#10;&#10;Automatisch generierte Beschreibung">
            <a:extLst>
              <a:ext uri="{FF2B5EF4-FFF2-40B4-BE49-F238E27FC236}">
                <a16:creationId xmlns:a16="http://schemas.microsoft.com/office/drawing/2014/main" id="{BA81DE74-F6FF-4402-9F25-B6C9F78CF0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0" r="14235"/>
          <a:stretch/>
        </p:blipFill>
        <p:spPr>
          <a:xfrm>
            <a:off x="561312" y="1851816"/>
            <a:ext cx="2753509" cy="2245211"/>
          </a:xfrm>
          <a:prstGeom prst="rect">
            <a:avLst/>
          </a:prstGeom>
          <a:ln w="19050">
            <a:noFill/>
          </a:ln>
          <a:effectLst>
            <a:glow rad="101600">
              <a:srgbClr val="F38E49">
                <a:alpha val="60000"/>
              </a:srgbClr>
            </a:glow>
          </a:effec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4B622921-0F47-48A7-B166-2CEBDE12D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Wärmestrahlung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A65AC72-3A5A-4556-9342-F1D20800C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312" y="1015101"/>
            <a:ext cx="10515600" cy="590174"/>
          </a:xfrm>
        </p:spPr>
        <p:txBody>
          <a:bodyPr/>
          <a:lstStyle/>
          <a:p>
            <a:pPr marL="0" indent="0">
              <a:buNone/>
            </a:pPr>
            <a:r>
              <a:rPr lang="de-DE" sz="2800">
                <a:solidFill>
                  <a:schemeClr val="tx1"/>
                </a:solidFill>
                <a:latin typeface="+mn-lt"/>
              </a:rPr>
              <a:t>Alle Körper strahlen thermische Strahlung ab – auch du!</a:t>
            </a:r>
          </a:p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4BBE142-BDEE-4EAF-B9C8-7898ACC081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BDBE0EA-18AA-40B8-A82E-0F9C1A95E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ED54528-920A-4D1B-9E63-501F07C8E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880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306D2C97-A699-4859-A028-D17F7BBBBC03}"/>
              </a:ext>
            </a:extLst>
          </p:cNvPr>
          <p:cNvGraphicFramePr>
            <a:graphicFrameLocks noGrp="1"/>
          </p:cNvGraphicFramePr>
          <p:nvPr/>
        </p:nvGraphicFramePr>
        <p:xfrm>
          <a:off x="7403602" y="821761"/>
          <a:ext cx="3611879" cy="4300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6873">
                  <a:extLst>
                    <a:ext uri="{9D8B030D-6E8A-4147-A177-3AD203B41FA5}">
                      <a16:colId xmlns:a16="http://schemas.microsoft.com/office/drawing/2014/main" val="3616539088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1241566779"/>
                    </a:ext>
                  </a:extLst>
                </a:gridCol>
                <a:gridCol w="1169126">
                  <a:extLst>
                    <a:ext uri="{9D8B030D-6E8A-4147-A177-3AD203B41FA5}">
                      <a16:colId xmlns:a16="http://schemas.microsoft.com/office/drawing/2014/main" val="3553669013"/>
                    </a:ext>
                  </a:extLst>
                </a:gridCol>
              </a:tblGrid>
              <a:tr h="49758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200">
                          <a:effectLst/>
                        </a:rPr>
                        <a:t>Material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200">
                          <a:effectLst/>
                        </a:rPr>
                        <a:t>Durchlässig für IR-Strahlung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200">
                          <a:effectLst/>
                        </a:rPr>
                        <a:t>Durchlässig für sichtbares Licht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8811696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Glas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0969336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schwarze Tüte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71050364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Papier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4196845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luftgefüllter Ballon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351674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wassergefüllter Ballon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7344932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Schulbuch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3277977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Frischhaltefolie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8617144"/>
                  </a:ext>
                </a:extLst>
              </a:tr>
            </a:tbl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F022317F-2E1B-4DA2-97DA-6B56C3025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474" y="283850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pic>
        <p:nvPicPr>
          <p:cNvPr id="32" name="Grafik 31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0C27690E-6331-4E08-9D7B-4BC7DEA104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9D75E8C-1540-4DE7-8076-28279D8295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" t="14705" r="10631" b="9759"/>
          <a:stretch/>
        </p:blipFill>
        <p:spPr>
          <a:xfrm>
            <a:off x="558801" y="1651509"/>
            <a:ext cx="5905500" cy="360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85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6C22C081-13AE-4F45-A50E-BBB726F718D9}"/>
              </a:ext>
            </a:extLst>
          </p:cNvPr>
          <p:cNvGrpSpPr/>
          <p:nvPr/>
        </p:nvGrpSpPr>
        <p:grpSpPr>
          <a:xfrm>
            <a:off x="5352910" y="301420"/>
            <a:ext cx="2624484" cy="1632858"/>
            <a:chOff x="574766" y="-2303400"/>
            <a:chExt cx="2624484" cy="1632858"/>
          </a:xfrm>
          <a:effectLst>
            <a:glow rad="101600">
              <a:srgbClr val="C46C7A">
                <a:alpha val="60000"/>
              </a:srgbClr>
            </a:glow>
          </a:effectLst>
        </p:grpSpPr>
        <p:pic>
          <p:nvPicPr>
            <p:cNvPr id="8" name="Grafik 7" descr="Ein Bild, das Text, Monitor, Bildschirm, Fernsehen enthält.&#10;&#10;Automatisch generierte Beschreibung">
              <a:extLst>
                <a:ext uri="{FF2B5EF4-FFF2-40B4-BE49-F238E27FC236}">
                  <a16:creationId xmlns:a16="http://schemas.microsoft.com/office/drawing/2014/main" id="{D57216CD-5EF1-496C-84FA-278BC85CF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95" t="12286" r="7176" b="9792"/>
            <a:stretch/>
          </p:blipFill>
          <p:spPr>
            <a:xfrm>
              <a:off x="574766" y="-2303400"/>
              <a:ext cx="1404257" cy="1632857"/>
            </a:xfrm>
            <a:prstGeom prst="rect">
              <a:avLst/>
            </a:prstGeom>
          </p:spPr>
        </p:pic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560616C5-5FE0-42E9-914A-A8282502F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00" b="9129"/>
            <a:stretch/>
          </p:blipFill>
          <p:spPr>
            <a:xfrm rot="5400000">
              <a:off x="1772708" y="-2097085"/>
              <a:ext cx="1632858" cy="1220227"/>
            </a:xfrm>
            <a:prstGeom prst="rect">
              <a:avLst/>
            </a:prstGeom>
          </p:spPr>
        </p:pic>
      </p:grpSp>
      <p:pic>
        <p:nvPicPr>
          <p:cNvPr id="12" name="Grafik 11" descr="Ein Bild, das Text, Monitor, Bildschirm, Fernsehen enthält.&#10;&#10;Automatisch generierte Beschreibung">
            <a:extLst>
              <a:ext uri="{FF2B5EF4-FFF2-40B4-BE49-F238E27FC236}">
                <a16:creationId xmlns:a16="http://schemas.microsoft.com/office/drawing/2014/main" id="{8E25035B-8C41-456A-84A6-9B95F32F24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" t="11562" r="7602" b="11018"/>
          <a:stretch/>
        </p:blipFill>
        <p:spPr>
          <a:xfrm>
            <a:off x="464830" y="247697"/>
            <a:ext cx="1404257" cy="1632857"/>
          </a:xfrm>
          <a:prstGeom prst="rect">
            <a:avLst/>
          </a:prstGeom>
          <a:effectLst>
            <a:glow rad="101600">
              <a:srgbClr val="C46C7A">
                <a:alpha val="60000"/>
              </a:srgbClr>
            </a:glow>
          </a:effectLst>
        </p:spPr>
      </p:pic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385E7286-95B8-4901-8CBA-881B67C9D9C5}"/>
              </a:ext>
            </a:extLst>
          </p:cNvPr>
          <p:cNvGrpSpPr/>
          <p:nvPr/>
        </p:nvGrpSpPr>
        <p:grpSpPr>
          <a:xfrm>
            <a:off x="957976" y="2473832"/>
            <a:ext cx="2736942" cy="1632860"/>
            <a:chOff x="3823533" y="340294"/>
            <a:chExt cx="2736942" cy="1632860"/>
          </a:xfrm>
          <a:effectLst>
            <a:glow rad="101600">
              <a:srgbClr val="C46C7A">
                <a:alpha val="60000"/>
              </a:srgbClr>
            </a:glow>
          </a:effectLst>
        </p:grpSpPr>
        <p:pic>
          <p:nvPicPr>
            <p:cNvPr id="14" name="Grafik 13" descr="Ein Bild, das Text, Monitor, Bildschirm, Fernsehen enthält.&#10;&#10;Automatisch generierte Beschreibung">
              <a:extLst>
                <a:ext uri="{FF2B5EF4-FFF2-40B4-BE49-F238E27FC236}">
                  <a16:creationId xmlns:a16="http://schemas.microsoft.com/office/drawing/2014/main" id="{6D7AF1E2-EB19-476A-A7CC-52472DEE59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71" t="11696" r="8971" b="9516"/>
            <a:stretch/>
          </p:blipFill>
          <p:spPr>
            <a:xfrm>
              <a:off x="3823533" y="340294"/>
              <a:ext cx="1356530" cy="1632859"/>
            </a:xfrm>
            <a:prstGeom prst="rect">
              <a:avLst/>
            </a:prstGeom>
          </p:spPr>
        </p:pic>
        <p:pic>
          <p:nvPicPr>
            <p:cNvPr id="16" name="Grafik 15" descr="Ein Bild, das drinnen, Kopfbedeckung, Helm enthält.&#10;&#10;Automatisch generierte Beschreibung">
              <a:extLst>
                <a:ext uri="{FF2B5EF4-FFF2-40B4-BE49-F238E27FC236}">
                  <a16:creationId xmlns:a16="http://schemas.microsoft.com/office/drawing/2014/main" id="{D86175D9-4106-48EF-BE36-073C73967A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64" t="6663" r="9521" b="9684"/>
            <a:stretch/>
          </p:blipFill>
          <p:spPr>
            <a:xfrm rot="5400000">
              <a:off x="5053839" y="466519"/>
              <a:ext cx="1632859" cy="1380412"/>
            </a:xfrm>
            <a:prstGeom prst="rect">
              <a:avLst/>
            </a:prstGeom>
          </p:spPr>
        </p:pic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5A7001DC-A631-4A55-BFF1-ACEB88C1E258}"/>
              </a:ext>
            </a:extLst>
          </p:cNvPr>
          <p:cNvGrpSpPr/>
          <p:nvPr/>
        </p:nvGrpSpPr>
        <p:grpSpPr>
          <a:xfrm>
            <a:off x="4274369" y="4756313"/>
            <a:ext cx="2784940" cy="1632861"/>
            <a:chOff x="6583154" y="4153983"/>
            <a:chExt cx="2784940" cy="1632861"/>
          </a:xfrm>
          <a:effectLst>
            <a:glow rad="101600">
              <a:srgbClr val="C46C7A">
                <a:alpha val="60000"/>
              </a:srgbClr>
            </a:glow>
          </a:effectLst>
        </p:grpSpPr>
        <p:pic>
          <p:nvPicPr>
            <p:cNvPr id="18" name="Grafik 17" descr="Ein Bild, das Text, Monitor, Bildschirm, Fernsehen enthält.&#10;&#10;Automatisch generierte Beschreibung">
              <a:extLst>
                <a:ext uri="{FF2B5EF4-FFF2-40B4-BE49-F238E27FC236}">
                  <a16:creationId xmlns:a16="http://schemas.microsoft.com/office/drawing/2014/main" id="{B4291719-D16B-492E-A12D-B299433824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87" t="11576" r="7548" b="10502"/>
            <a:stretch/>
          </p:blipFill>
          <p:spPr>
            <a:xfrm>
              <a:off x="6583154" y="4153985"/>
              <a:ext cx="1414781" cy="1632859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78DBBA60-C07F-4D05-9862-8C54FC5A36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53" t="20630" r="16291" b="11519"/>
            <a:stretch/>
          </p:blipFill>
          <p:spPr>
            <a:xfrm rot="5400000">
              <a:off x="7865562" y="4284313"/>
              <a:ext cx="1632861" cy="1372202"/>
            </a:xfrm>
            <a:prstGeom prst="rect">
              <a:avLst/>
            </a:prstGeom>
          </p:spPr>
        </p:pic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76C53CD8-8CE3-4546-917F-4C24F7FCF9D4}"/>
              </a:ext>
            </a:extLst>
          </p:cNvPr>
          <p:cNvGrpSpPr/>
          <p:nvPr/>
        </p:nvGrpSpPr>
        <p:grpSpPr>
          <a:xfrm>
            <a:off x="515127" y="4756313"/>
            <a:ext cx="2719541" cy="1632860"/>
            <a:chOff x="574766" y="2612570"/>
            <a:chExt cx="2719541" cy="1632860"/>
          </a:xfrm>
          <a:effectLst>
            <a:glow rad="101600">
              <a:srgbClr val="C46C7A">
                <a:alpha val="60000"/>
              </a:srgbClr>
            </a:glow>
          </a:effectLst>
        </p:grpSpPr>
        <p:pic>
          <p:nvPicPr>
            <p:cNvPr id="22" name="Grafik 21" descr="Ein Bild, das Text, Monitor, Bildschirm, Fernsehen enthält.&#10;&#10;Automatisch generierte Beschreibung">
              <a:extLst>
                <a:ext uri="{FF2B5EF4-FFF2-40B4-BE49-F238E27FC236}">
                  <a16:creationId xmlns:a16="http://schemas.microsoft.com/office/drawing/2014/main" id="{A9215AEE-927B-49A7-8E95-697AAB74A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1" t="11869" r="7471" b="10208"/>
            <a:stretch/>
          </p:blipFill>
          <p:spPr>
            <a:xfrm>
              <a:off x="574766" y="2612570"/>
              <a:ext cx="1409701" cy="1632859"/>
            </a:xfrm>
            <a:prstGeom prst="rect">
              <a:avLst/>
            </a:prstGeom>
          </p:spPr>
        </p:pic>
        <p:pic>
          <p:nvPicPr>
            <p:cNvPr id="24" name="Grafik 23" descr="Ein Bild, das Badewanne enthält.&#10;&#10;Automatisch generierte Beschreibung">
              <a:extLst>
                <a:ext uri="{FF2B5EF4-FFF2-40B4-BE49-F238E27FC236}">
                  <a16:creationId xmlns:a16="http://schemas.microsoft.com/office/drawing/2014/main" id="{E382EF60-D092-4631-BC22-BC5E1DAB04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63" t="15322" r="12724" b="17441"/>
            <a:stretch/>
          </p:blipFill>
          <p:spPr>
            <a:xfrm>
              <a:off x="1979023" y="2612570"/>
              <a:ext cx="1315284" cy="1632860"/>
            </a:xfrm>
            <a:prstGeom prst="rect">
              <a:avLst/>
            </a:prstGeom>
          </p:spPr>
        </p:pic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A85517D3-3BB1-408B-8597-998F4DEEB023}"/>
              </a:ext>
            </a:extLst>
          </p:cNvPr>
          <p:cNvGrpSpPr/>
          <p:nvPr/>
        </p:nvGrpSpPr>
        <p:grpSpPr>
          <a:xfrm>
            <a:off x="2289488" y="233349"/>
            <a:ext cx="2561964" cy="1632868"/>
            <a:chOff x="3604427" y="2347486"/>
            <a:chExt cx="2561964" cy="1632868"/>
          </a:xfrm>
          <a:effectLst>
            <a:glow rad="101600">
              <a:srgbClr val="C46C7A">
                <a:alpha val="60000"/>
              </a:srgbClr>
            </a:glow>
          </a:effectLst>
        </p:grpSpPr>
        <p:pic>
          <p:nvPicPr>
            <p:cNvPr id="26" name="Grafik 25" descr="Ein Bild, das Text, Monitor, Fernsehen, Bildschirm enthält.&#10;&#10;Automatisch generierte Beschreibung">
              <a:extLst>
                <a:ext uri="{FF2B5EF4-FFF2-40B4-BE49-F238E27FC236}">
                  <a16:creationId xmlns:a16="http://schemas.microsoft.com/office/drawing/2014/main" id="{9B0AFFE4-A3AC-4587-B762-C411BA0F23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9" t="13273" r="9951" b="8805"/>
            <a:stretch/>
          </p:blipFill>
          <p:spPr>
            <a:xfrm>
              <a:off x="3604427" y="2347497"/>
              <a:ext cx="1315284" cy="1632857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8FBB4EED-B121-4CD5-B2DF-5A06B54F75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24" t="10957" r="18253" b="15184"/>
            <a:stretch/>
          </p:blipFill>
          <p:spPr>
            <a:xfrm rot="5400000">
              <a:off x="4714958" y="2528915"/>
              <a:ext cx="1632861" cy="1270004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8DA3BDAF-4C25-4F57-A8B6-DE47211B709A}"/>
              </a:ext>
            </a:extLst>
          </p:cNvPr>
          <p:cNvGrpSpPr/>
          <p:nvPr/>
        </p:nvGrpSpPr>
        <p:grpSpPr>
          <a:xfrm>
            <a:off x="4851500" y="2474239"/>
            <a:ext cx="2781905" cy="1632864"/>
            <a:chOff x="6586189" y="2347486"/>
            <a:chExt cx="2781905" cy="1632864"/>
          </a:xfrm>
          <a:effectLst>
            <a:glow rad="101600">
              <a:srgbClr val="C46C7A">
                <a:alpha val="60000"/>
              </a:srgbClr>
            </a:glow>
          </a:effectLst>
        </p:grpSpPr>
        <p:pic>
          <p:nvPicPr>
            <p:cNvPr id="30" name="Grafik 29" descr="Ein Bild, das Text, Monitor, Fernsehen, Bildschirm enthält.&#10;&#10;Automatisch generierte Beschreibung">
              <a:extLst>
                <a:ext uri="{FF2B5EF4-FFF2-40B4-BE49-F238E27FC236}">
                  <a16:creationId xmlns:a16="http://schemas.microsoft.com/office/drawing/2014/main" id="{245EC394-AE67-4AEE-860C-CA87084C08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7" t="12230" r="8768" b="9847"/>
            <a:stretch/>
          </p:blipFill>
          <p:spPr>
            <a:xfrm>
              <a:off x="6586189" y="2347493"/>
              <a:ext cx="1372203" cy="1632857"/>
            </a:xfrm>
            <a:prstGeom prst="rect">
              <a:avLst/>
            </a:prstGeom>
          </p:spPr>
        </p:pic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E6F43690-FDF9-435D-A1EE-7B1F72330F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39" t="23686" r="24624" b="4442"/>
            <a:stretch/>
          </p:blipFill>
          <p:spPr>
            <a:xfrm rot="5400000">
              <a:off x="7846812" y="2459066"/>
              <a:ext cx="1632862" cy="1409702"/>
            </a:xfrm>
            <a:prstGeom prst="rect">
              <a:avLst/>
            </a:prstGeom>
          </p:spPr>
        </p:pic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268E5245-AD76-4379-BCBC-DD2790EB19FC}"/>
              </a:ext>
            </a:extLst>
          </p:cNvPr>
          <p:cNvGrpSpPr/>
          <p:nvPr/>
        </p:nvGrpSpPr>
        <p:grpSpPr>
          <a:xfrm>
            <a:off x="7977395" y="4754495"/>
            <a:ext cx="2764835" cy="1634677"/>
            <a:chOff x="10876716" y="-1486967"/>
            <a:chExt cx="2764835" cy="1634677"/>
          </a:xfrm>
          <a:effectLst>
            <a:glow rad="101600">
              <a:srgbClr val="C46C7A">
                <a:alpha val="60000"/>
              </a:srgbClr>
            </a:glow>
          </a:effectLst>
        </p:grpSpPr>
        <p:pic>
          <p:nvPicPr>
            <p:cNvPr id="34" name="Grafik 33" descr="Ein Bild, das Text, Monitor, Bildschirm, drinnen enthält.&#10;&#10;Automatisch generierte Beschreibung">
              <a:extLst>
                <a:ext uri="{FF2B5EF4-FFF2-40B4-BE49-F238E27FC236}">
                  <a16:creationId xmlns:a16="http://schemas.microsoft.com/office/drawing/2014/main" id="{884DB3F7-7348-4920-8156-D5D6188AC6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7" t="13418" r="12382" b="8659"/>
            <a:stretch/>
          </p:blipFill>
          <p:spPr>
            <a:xfrm>
              <a:off x="10876716" y="-1486967"/>
              <a:ext cx="1315284" cy="1632857"/>
            </a:xfrm>
            <a:prstGeom prst="rect">
              <a:avLst/>
            </a:prstGeom>
          </p:spPr>
        </p:pic>
        <p:pic>
          <p:nvPicPr>
            <p:cNvPr id="36" name="Grafik 35" descr="Ein Bild, das Wand, drinnen enthält.&#10;&#10;Automatisch generierte Beschreibung">
              <a:extLst>
                <a:ext uri="{FF2B5EF4-FFF2-40B4-BE49-F238E27FC236}">
                  <a16:creationId xmlns:a16="http://schemas.microsoft.com/office/drawing/2014/main" id="{41EDD64D-DACF-41B7-AA34-207E005987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71" t="10433" r="8238" b="11929"/>
            <a:stretch/>
          </p:blipFill>
          <p:spPr>
            <a:xfrm rot="5400000">
              <a:off x="12100345" y="-1393496"/>
              <a:ext cx="1632861" cy="1449551"/>
            </a:xfrm>
            <a:prstGeom prst="rect">
              <a:avLst/>
            </a:prstGeom>
          </p:spPr>
        </p:pic>
      </p:grpSp>
      <p:graphicFrame>
        <p:nvGraphicFramePr>
          <p:cNvPr id="44" name="Tabelle 43">
            <a:extLst>
              <a:ext uri="{FF2B5EF4-FFF2-40B4-BE49-F238E27FC236}">
                <a16:creationId xmlns:a16="http://schemas.microsoft.com/office/drawing/2014/main" id="{B7E23155-C889-42EB-B3B6-62E6C400F6E4}"/>
              </a:ext>
            </a:extLst>
          </p:cNvPr>
          <p:cNvGraphicFramePr>
            <a:graphicFrameLocks noGrp="1"/>
          </p:cNvGraphicFramePr>
          <p:nvPr/>
        </p:nvGraphicFramePr>
        <p:xfrm>
          <a:off x="8364034" y="233349"/>
          <a:ext cx="3611879" cy="4300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6873">
                  <a:extLst>
                    <a:ext uri="{9D8B030D-6E8A-4147-A177-3AD203B41FA5}">
                      <a16:colId xmlns:a16="http://schemas.microsoft.com/office/drawing/2014/main" val="3616539088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1241566779"/>
                    </a:ext>
                  </a:extLst>
                </a:gridCol>
                <a:gridCol w="1169126">
                  <a:extLst>
                    <a:ext uri="{9D8B030D-6E8A-4147-A177-3AD203B41FA5}">
                      <a16:colId xmlns:a16="http://schemas.microsoft.com/office/drawing/2014/main" val="3553669013"/>
                    </a:ext>
                  </a:extLst>
                </a:gridCol>
              </a:tblGrid>
              <a:tr h="49758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200">
                          <a:effectLst/>
                        </a:rPr>
                        <a:t>Material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200">
                          <a:effectLst/>
                        </a:rPr>
                        <a:t>Durchlässig für IR-Strahlung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200">
                          <a:effectLst/>
                        </a:rPr>
                        <a:t>Durchlässig für sichtbares Licht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8811696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Glas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0969336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schwarze Tüte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71050364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Papier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4196845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luftgefüllter Ballon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351674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wassergefüllter Ballon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7344932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Schulbuch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3277977"/>
                  </a:ext>
                </a:extLst>
              </a:tr>
              <a:tr h="5432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Frischhaltefolie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  <a:tabLst>
                          <a:tab pos="449580" algn="l"/>
                        </a:tabLs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8617144"/>
                  </a:ext>
                </a:extLst>
              </a:tr>
            </a:tbl>
          </a:graphicData>
        </a:graphic>
      </p:graphicFrame>
      <p:pic>
        <p:nvPicPr>
          <p:cNvPr id="45" name="Grafik 44" descr="Häkchen mit einfarbiger Füllung">
            <a:extLst>
              <a:ext uri="{FF2B5EF4-FFF2-40B4-BE49-F238E27FC236}">
                <a16:creationId xmlns:a16="http://schemas.microsoft.com/office/drawing/2014/main" id="{D454B2C0-1CD7-4C55-8FBD-D22A5F8F4D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217187" y="847216"/>
            <a:ext cx="401135" cy="401135"/>
          </a:xfrm>
          <a:prstGeom prst="rect">
            <a:avLst/>
          </a:prstGeom>
        </p:spPr>
      </p:pic>
      <p:pic>
        <p:nvPicPr>
          <p:cNvPr id="46" name="Grafik 45" descr="Schließen mit einfarbiger Füllung">
            <a:extLst>
              <a:ext uri="{FF2B5EF4-FFF2-40B4-BE49-F238E27FC236}">
                <a16:creationId xmlns:a16="http://schemas.microsoft.com/office/drawing/2014/main" id="{DCC587A1-012A-4FD8-A441-EC626C7009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024531" y="883225"/>
            <a:ext cx="365126" cy="365126"/>
          </a:xfrm>
          <a:prstGeom prst="rect">
            <a:avLst/>
          </a:prstGeom>
        </p:spPr>
      </p:pic>
      <p:pic>
        <p:nvPicPr>
          <p:cNvPr id="47" name="Grafik 46" descr="Schließen mit einfarbiger Füllung">
            <a:extLst>
              <a:ext uri="{FF2B5EF4-FFF2-40B4-BE49-F238E27FC236}">
                <a16:creationId xmlns:a16="http://schemas.microsoft.com/office/drawing/2014/main" id="{8F913ED4-9EE9-462C-9865-302893B1F8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35191" y="1440573"/>
            <a:ext cx="365126" cy="365126"/>
          </a:xfrm>
          <a:prstGeom prst="rect">
            <a:avLst/>
          </a:prstGeom>
        </p:spPr>
      </p:pic>
      <p:pic>
        <p:nvPicPr>
          <p:cNvPr id="48" name="Grafik 47" descr="Schließen mit einfarbiger Füllung">
            <a:extLst>
              <a:ext uri="{FF2B5EF4-FFF2-40B4-BE49-F238E27FC236}">
                <a16:creationId xmlns:a16="http://schemas.microsoft.com/office/drawing/2014/main" id="{CF8CEFB1-A811-407E-82D2-387AFBE32D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024531" y="1977283"/>
            <a:ext cx="365126" cy="365126"/>
          </a:xfrm>
          <a:prstGeom prst="rect">
            <a:avLst/>
          </a:prstGeom>
        </p:spPr>
      </p:pic>
      <p:pic>
        <p:nvPicPr>
          <p:cNvPr id="49" name="Grafik 48" descr="Schließen mit einfarbiger Füllung">
            <a:extLst>
              <a:ext uri="{FF2B5EF4-FFF2-40B4-BE49-F238E27FC236}">
                <a16:creationId xmlns:a16="http://schemas.microsoft.com/office/drawing/2014/main" id="{67865AA3-4402-4859-866E-3F263F7468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024531" y="3071341"/>
            <a:ext cx="365126" cy="365126"/>
          </a:xfrm>
          <a:prstGeom prst="rect">
            <a:avLst/>
          </a:prstGeom>
        </p:spPr>
      </p:pic>
      <p:pic>
        <p:nvPicPr>
          <p:cNvPr id="50" name="Grafik 49" descr="Schließen mit einfarbiger Füllung">
            <a:extLst>
              <a:ext uri="{FF2B5EF4-FFF2-40B4-BE49-F238E27FC236}">
                <a16:creationId xmlns:a16="http://schemas.microsoft.com/office/drawing/2014/main" id="{A9455611-15E4-41F4-A517-F3418BEF9D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024531" y="3582154"/>
            <a:ext cx="365126" cy="365126"/>
          </a:xfrm>
          <a:prstGeom prst="rect">
            <a:avLst/>
          </a:prstGeom>
        </p:spPr>
      </p:pic>
      <p:pic>
        <p:nvPicPr>
          <p:cNvPr id="51" name="Grafik 50" descr="Häkchen mit einfarbiger Füllung">
            <a:extLst>
              <a:ext uri="{FF2B5EF4-FFF2-40B4-BE49-F238E27FC236}">
                <a16:creationId xmlns:a16="http://schemas.microsoft.com/office/drawing/2014/main" id="{82D69798-EC26-4AF1-8DA7-4DBFECBAC0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040422" y="4095405"/>
            <a:ext cx="401135" cy="401135"/>
          </a:xfrm>
          <a:prstGeom prst="rect">
            <a:avLst/>
          </a:prstGeom>
        </p:spPr>
      </p:pic>
      <p:pic>
        <p:nvPicPr>
          <p:cNvPr id="52" name="Grafik 51" descr="Häkchen mit einfarbiger Füllung">
            <a:extLst>
              <a:ext uri="{FF2B5EF4-FFF2-40B4-BE49-F238E27FC236}">
                <a16:creationId xmlns:a16="http://schemas.microsoft.com/office/drawing/2014/main" id="{DFA8B787-BA8F-491B-BF4F-820C457C99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214837" y="4132594"/>
            <a:ext cx="401135" cy="401135"/>
          </a:xfrm>
          <a:prstGeom prst="rect">
            <a:avLst/>
          </a:prstGeom>
        </p:spPr>
      </p:pic>
      <p:pic>
        <p:nvPicPr>
          <p:cNvPr id="53" name="Grafik 52" descr="Schließen mit einfarbiger Füllung">
            <a:extLst>
              <a:ext uri="{FF2B5EF4-FFF2-40B4-BE49-F238E27FC236}">
                <a16:creationId xmlns:a16="http://schemas.microsoft.com/office/drawing/2014/main" id="{45C11260-BAB5-4012-8E2F-D1C0183440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14837" y="2516285"/>
            <a:ext cx="365126" cy="365126"/>
          </a:xfrm>
          <a:prstGeom prst="rect">
            <a:avLst/>
          </a:prstGeom>
        </p:spPr>
      </p:pic>
      <p:pic>
        <p:nvPicPr>
          <p:cNvPr id="54" name="Grafik 53" descr="Schließen mit einfarbiger Füllung">
            <a:extLst>
              <a:ext uri="{FF2B5EF4-FFF2-40B4-BE49-F238E27FC236}">
                <a16:creationId xmlns:a16="http://schemas.microsoft.com/office/drawing/2014/main" id="{F7197DC7-A048-47AC-9E99-DD4F9958C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13419" y="1980125"/>
            <a:ext cx="365126" cy="365126"/>
          </a:xfrm>
          <a:prstGeom prst="rect">
            <a:avLst/>
          </a:prstGeom>
        </p:spPr>
      </p:pic>
      <p:pic>
        <p:nvPicPr>
          <p:cNvPr id="55" name="Grafik 54" descr="Schließen mit einfarbiger Füllung">
            <a:extLst>
              <a:ext uri="{FF2B5EF4-FFF2-40B4-BE49-F238E27FC236}">
                <a16:creationId xmlns:a16="http://schemas.microsoft.com/office/drawing/2014/main" id="{DF888BAE-2DF3-4983-BBCF-F5A89AD1F0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90044" y="3071341"/>
            <a:ext cx="365126" cy="365126"/>
          </a:xfrm>
          <a:prstGeom prst="rect">
            <a:avLst/>
          </a:prstGeom>
        </p:spPr>
      </p:pic>
      <p:pic>
        <p:nvPicPr>
          <p:cNvPr id="56" name="Grafik 55" descr="Häkchen mit einfarbiger Füllung">
            <a:extLst>
              <a:ext uri="{FF2B5EF4-FFF2-40B4-BE49-F238E27FC236}">
                <a16:creationId xmlns:a16="http://schemas.microsoft.com/office/drawing/2014/main" id="{077F001A-9E1E-4838-9FB9-0DF72ECCF9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994685" y="2476650"/>
            <a:ext cx="401135" cy="401135"/>
          </a:xfrm>
          <a:prstGeom prst="rect">
            <a:avLst/>
          </a:prstGeom>
        </p:spPr>
      </p:pic>
      <p:pic>
        <p:nvPicPr>
          <p:cNvPr id="57" name="Grafik 56" descr="Schließen mit einfarbiger Füllung">
            <a:extLst>
              <a:ext uri="{FF2B5EF4-FFF2-40B4-BE49-F238E27FC236}">
                <a16:creationId xmlns:a16="http://schemas.microsoft.com/office/drawing/2014/main" id="{9D37E8EC-9320-4B15-BA6D-AEEE5A255D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79810" y="3607585"/>
            <a:ext cx="365126" cy="365126"/>
          </a:xfrm>
          <a:prstGeom prst="rect">
            <a:avLst/>
          </a:prstGeom>
        </p:spPr>
      </p:pic>
      <p:pic>
        <p:nvPicPr>
          <p:cNvPr id="58" name="Grafik 57" descr="Häkchen mit einfarbiger Füllung">
            <a:extLst>
              <a:ext uri="{FF2B5EF4-FFF2-40B4-BE49-F238E27FC236}">
                <a16:creationId xmlns:a16="http://schemas.microsoft.com/office/drawing/2014/main" id="{7ABD92BE-51CA-4562-BE50-685472AECC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006526" y="1385030"/>
            <a:ext cx="401135" cy="40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05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DCA4443-FE1D-B1EA-9006-B087942FE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10AA3DD4-C7E2-82D9-6C55-E3481069D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9692757" cy="1396372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>
                <a:ea typeface="Calibri Light"/>
                <a:cs typeface="Calibri Light"/>
              </a:rPr>
              <a:t>Anfangsunterricht Stoffeigenschaften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66AB7-D4F4-6507-6701-A7AC2B2242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D7C6E1-5F8D-0ADD-AAC3-BE0197A72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1D84A9-728C-C186-DA2E-005AC481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6B01FD-ABF2-1E15-1D5E-78CCC780C8D6}"/>
              </a:ext>
            </a:extLst>
          </p:cNvPr>
          <p:cNvSpPr txBox="1"/>
          <p:nvPr/>
        </p:nvSpPr>
        <p:spPr>
          <a:xfrm>
            <a:off x="1916846" y="2035270"/>
            <a:ext cx="7095639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Calibri"/>
                <a:cs typeface="Arial"/>
              </a:rPr>
              <a:t>Klassisch </a:t>
            </a:r>
            <a:r>
              <a:rPr lang="en-US" err="1">
                <a:latin typeface="Arial"/>
                <a:ea typeface="Calibri"/>
                <a:cs typeface="Arial"/>
              </a:rPr>
              <a:t>betrachtete</a:t>
            </a:r>
            <a:r>
              <a:rPr lang="en-US">
                <a:latin typeface="Arial"/>
                <a:ea typeface="Calibri"/>
                <a:cs typeface="Arial"/>
              </a:rPr>
              <a:t> </a:t>
            </a:r>
            <a:r>
              <a:rPr lang="en-US" err="1">
                <a:latin typeface="Arial"/>
                <a:ea typeface="Calibri"/>
                <a:cs typeface="Arial"/>
              </a:rPr>
              <a:t>Stoffeigenschaften</a:t>
            </a:r>
            <a:r>
              <a:rPr lang="en-US">
                <a:latin typeface="Arial"/>
                <a:ea typeface="Calibri"/>
                <a:cs typeface="Arial"/>
              </a:rPr>
              <a:t>:</a:t>
            </a:r>
            <a:br>
              <a:rPr lang="en-US">
                <a:latin typeface="Arial"/>
                <a:ea typeface="Calibri"/>
                <a:cs typeface="Arial"/>
              </a:rPr>
            </a:br>
            <a:endParaRPr lang="en-US">
              <a:latin typeface="Arial"/>
              <a:ea typeface="Calibri"/>
              <a:cs typeface="Arial"/>
            </a:endParaRPr>
          </a:p>
          <a:p>
            <a:pPr marL="285750" indent="-285750">
              <a:buFont typeface="Calibri"/>
              <a:buChar char="-"/>
            </a:pPr>
            <a:r>
              <a:rPr lang="en-US" err="1">
                <a:latin typeface="Arial"/>
                <a:ea typeface="Calibri"/>
                <a:cs typeface="Arial"/>
              </a:rPr>
              <a:t>Farbe</a:t>
            </a:r>
            <a:r>
              <a:rPr lang="en-US">
                <a:latin typeface="Arial"/>
                <a:ea typeface="Calibri"/>
                <a:cs typeface="Arial"/>
              </a:rPr>
              <a:t> (Absorption von Licht)</a:t>
            </a:r>
          </a:p>
          <a:p>
            <a:pPr marL="285750" indent="-285750">
              <a:buFont typeface="Calibri"/>
              <a:buChar char="-"/>
            </a:pPr>
            <a:r>
              <a:rPr lang="en-US" err="1">
                <a:latin typeface="Arial"/>
                <a:ea typeface="Calibri"/>
                <a:cs typeface="Arial"/>
              </a:rPr>
              <a:t>Geschmack</a:t>
            </a:r>
            <a:endParaRPr lang="en-US">
              <a:latin typeface="Arial"/>
              <a:ea typeface="Calibri"/>
              <a:cs typeface="Arial"/>
            </a:endParaRPr>
          </a:p>
          <a:p>
            <a:pPr marL="285750" indent="-285750">
              <a:buFont typeface="Calibri"/>
              <a:buChar char="-"/>
            </a:pPr>
            <a:r>
              <a:rPr lang="en-US" err="1">
                <a:latin typeface="Arial"/>
                <a:ea typeface="Calibri"/>
                <a:cs typeface="Arial"/>
              </a:rPr>
              <a:t>Geruch</a:t>
            </a:r>
          </a:p>
          <a:p>
            <a:pPr marL="285750" indent="-285750">
              <a:buFont typeface="Calibri"/>
              <a:buChar char="-"/>
            </a:pPr>
            <a:r>
              <a:rPr lang="en-US">
                <a:latin typeface="Arial"/>
                <a:ea typeface="Calibri"/>
                <a:cs typeface="Arial"/>
              </a:rPr>
              <a:t>Schmelz- und </a:t>
            </a:r>
            <a:r>
              <a:rPr lang="en-US" err="1">
                <a:latin typeface="Arial"/>
                <a:ea typeface="Calibri"/>
                <a:cs typeface="Arial"/>
              </a:rPr>
              <a:t>Siedetemperatur</a:t>
            </a:r>
          </a:p>
          <a:p>
            <a:pPr marL="285750" indent="-285750">
              <a:buFont typeface="Calibri"/>
              <a:buChar char="-"/>
            </a:pPr>
            <a:r>
              <a:rPr lang="en-US" err="1">
                <a:latin typeface="Arial"/>
                <a:ea typeface="Calibri"/>
                <a:cs typeface="Arial"/>
              </a:rPr>
              <a:t>Dicht</a:t>
            </a:r>
            <a:r>
              <a:rPr lang="en-US">
                <a:latin typeface="Arial"/>
                <a:ea typeface="Calibri"/>
                <a:cs typeface="Arial"/>
              </a:rPr>
              <a:t>e</a:t>
            </a:r>
          </a:p>
          <a:p>
            <a:pPr marL="285750" indent="-285750">
              <a:buFont typeface="Calibri"/>
              <a:buChar char="-"/>
            </a:pPr>
            <a:r>
              <a:rPr lang="en-US" err="1">
                <a:latin typeface="Arial"/>
                <a:ea typeface="Calibri"/>
                <a:cs typeface="Arial"/>
              </a:rPr>
              <a:t>Leitfähigkeit</a:t>
            </a:r>
            <a:br>
              <a:rPr lang="en-US">
                <a:latin typeface="Arial"/>
                <a:ea typeface="Calibri"/>
                <a:cs typeface="Arial"/>
              </a:rPr>
            </a:br>
            <a:endParaRPr lang="en-US">
              <a:latin typeface="Arial"/>
              <a:ea typeface="Calibri"/>
              <a:cs typeface="Arial"/>
            </a:endParaRPr>
          </a:p>
          <a:p>
            <a:pPr marL="285750" indent="-285750">
              <a:buFont typeface="Calibri"/>
              <a:buChar char="-"/>
            </a:pPr>
            <a:r>
              <a:rPr lang="en-US" err="1">
                <a:latin typeface="Arial"/>
                <a:ea typeface="Calibri"/>
                <a:cs typeface="Arial"/>
              </a:rPr>
              <a:t>Zusatz</a:t>
            </a:r>
            <a:r>
              <a:rPr lang="en-US">
                <a:latin typeface="Arial"/>
                <a:ea typeface="Calibri"/>
                <a:cs typeface="Arial"/>
              </a:rPr>
              <a:t>: Absorption von </a:t>
            </a:r>
            <a:r>
              <a:rPr lang="en-US" err="1">
                <a:latin typeface="Arial"/>
                <a:ea typeface="Calibri"/>
                <a:cs typeface="Arial"/>
              </a:rPr>
              <a:t>Wärmestrahlung</a:t>
            </a:r>
            <a:r>
              <a:rPr lang="en-US">
                <a:latin typeface="Arial"/>
                <a:ea typeface="Calibri"/>
                <a:cs typeface="Arial"/>
              </a:rPr>
              <a:t> (z. B. Ballon </a:t>
            </a:r>
            <a:r>
              <a:rPr lang="en-US" err="1">
                <a:latin typeface="Arial"/>
                <a:ea typeface="Calibri"/>
                <a:cs typeface="Arial"/>
              </a:rPr>
              <a:t>mit</a:t>
            </a:r>
            <a:r>
              <a:rPr lang="en-US">
                <a:latin typeface="Arial"/>
                <a:ea typeface="Calibri"/>
                <a:cs typeface="Arial"/>
              </a:rPr>
              <a:t> </a:t>
            </a:r>
            <a:r>
              <a:rPr lang="en-US" err="1">
                <a:latin typeface="Arial"/>
                <a:ea typeface="Calibri"/>
                <a:cs typeface="Arial"/>
              </a:rPr>
              <a:t>Kohlenstoffdioxid</a:t>
            </a:r>
            <a:r>
              <a:rPr lang="en-US">
                <a:latin typeface="Arial"/>
                <a:ea typeface="Calibri"/>
                <a:cs typeface="Arial"/>
              </a:rPr>
              <a:t>, </a:t>
            </a:r>
            <a:r>
              <a:rPr lang="en-US" err="1">
                <a:latin typeface="Arial"/>
                <a:ea typeface="Calibri"/>
                <a:cs typeface="Arial"/>
              </a:rPr>
              <a:t>verschiedene</a:t>
            </a:r>
            <a:r>
              <a:rPr lang="en-US">
                <a:latin typeface="Arial"/>
                <a:ea typeface="Calibri"/>
                <a:cs typeface="Arial"/>
              </a:rPr>
              <a:t> </a:t>
            </a:r>
            <a:r>
              <a:rPr lang="en-US" err="1">
                <a:latin typeface="Arial"/>
                <a:ea typeface="Calibri"/>
                <a:cs typeface="Arial"/>
              </a:rPr>
              <a:t>Kunststoffproben</a:t>
            </a:r>
            <a:r>
              <a:rPr lang="en-US">
                <a:latin typeface="Arial"/>
                <a:ea typeface="Calibri"/>
                <a:cs typeface="Arial"/>
              </a:rPr>
              <a:t>, …)</a:t>
            </a:r>
          </a:p>
          <a:p>
            <a:pPr marL="285750" indent="-285750">
              <a:buFont typeface="Calibri"/>
              <a:buChar char="-"/>
            </a:pPr>
            <a:endParaRPr lang="en-US">
              <a:latin typeface="Arial"/>
              <a:ea typeface="Calibri"/>
              <a:cs typeface="Arial"/>
            </a:endParaRPr>
          </a:p>
          <a:p>
            <a:pPr marL="285750" indent="-285750">
              <a:buFont typeface="Calibri"/>
              <a:buChar char="-"/>
            </a:pPr>
            <a:endParaRPr lang="en-US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5691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FB37EC-AB46-414B-BC59-D146446B5B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926EC9-7B22-4B80-8B6B-59D33FBB6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04E1A3-AA87-42E3-9301-9B7C641C5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D0A5F2F-A3C6-4A84-A1C2-2347CBD53A3C}"/>
              </a:ext>
            </a:extLst>
          </p:cNvPr>
          <p:cNvSpPr txBox="1">
            <a:spLocks/>
          </p:cNvSpPr>
          <p:nvPr/>
        </p:nvSpPr>
        <p:spPr>
          <a:xfrm>
            <a:off x="256445" y="1165593"/>
            <a:ext cx="4914113" cy="8797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38E4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Hintergrundtext</a:t>
            </a:r>
          </a:p>
          <a:p>
            <a:r>
              <a:rPr lang="de-DE"/>
              <a:t>aus dem</a:t>
            </a:r>
          </a:p>
          <a:p>
            <a:r>
              <a:rPr lang="de-DE"/>
              <a:t>Klimakoffer</a:t>
            </a:r>
          </a:p>
        </p:txBody>
      </p:sp>
      <p:pic>
        <p:nvPicPr>
          <p:cNvPr id="8" name="Grafik 7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175CB24C-CFAD-46DF-9128-59CB89DB1A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10" name="Grafik 9">
            <a:hlinkClick r:id="rId3"/>
            <a:extLst>
              <a:ext uri="{FF2B5EF4-FFF2-40B4-BE49-F238E27FC236}">
                <a16:creationId xmlns:a16="http://schemas.microsoft.com/office/drawing/2014/main" id="{63A3B84C-9BA7-4445-936A-2CBBF7F838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8939" y="328459"/>
            <a:ext cx="8197043" cy="580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01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B622921-0F47-48A7-B166-2CEBDE12D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Wärmestrahlung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06B7721-0751-4E27-B064-6730E8AE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3391FDD-318C-4461-A477-267CD622B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6CA9F55-3C1B-4370-B92C-A8EF74D4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DEFAE99-B54A-41EE-B70E-879AD4A4BAFB}"/>
              </a:ext>
            </a:extLst>
          </p:cNvPr>
          <p:cNvSpPr txBox="1"/>
          <p:nvPr/>
        </p:nvSpPr>
        <p:spPr>
          <a:xfrm>
            <a:off x="499881" y="1261642"/>
            <a:ext cx="11449272" cy="461665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>
            <a:defPPr>
              <a:defRPr lang="en-US"/>
            </a:defPPr>
            <a:lvl1pPr algn="just">
              <a:defRPr sz="130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altLang="de-DE" sz="2400">
                <a:latin typeface="+mn-lt"/>
              </a:rPr>
              <a:t>Je wärmer ein Körper ist, desto intensiver ist die Wärmestrahlung, die er abstrahlt!</a:t>
            </a:r>
          </a:p>
        </p:txBody>
      </p:sp>
      <p:pic>
        <p:nvPicPr>
          <p:cNvPr id="11" name="Grafik 10" descr="Ein Bild, das Stern, Objekt, dunkel, sitzend enthält.&#10;&#10;Automatisch generierte Beschreibung">
            <a:extLst>
              <a:ext uri="{FF2B5EF4-FFF2-40B4-BE49-F238E27FC236}">
                <a16:creationId xmlns:a16="http://schemas.microsoft.com/office/drawing/2014/main" id="{78B0E8BC-E068-43E3-AE06-BD534CA109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0" r="14235"/>
          <a:stretch/>
        </p:blipFill>
        <p:spPr>
          <a:xfrm>
            <a:off x="499881" y="1977054"/>
            <a:ext cx="2537045" cy="2068706"/>
          </a:xfrm>
          <a:prstGeom prst="rect">
            <a:avLst/>
          </a:prstGeom>
          <a:ln w="19050">
            <a:noFill/>
          </a:ln>
          <a:effectLst>
            <a:softEdge rad="63500"/>
          </a:effec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30B54836-A8AD-471F-B1E3-A25E8F12790C}"/>
              </a:ext>
            </a:extLst>
          </p:cNvPr>
          <p:cNvSpPr txBox="1"/>
          <p:nvPr/>
        </p:nvSpPr>
        <p:spPr>
          <a:xfrm>
            <a:off x="3501588" y="2270886"/>
            <a:ext cx="7416824" cy="830997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>
            <a:defPPr rtl="0">
              <a:defRPr lang="de-de"/>
            </a:defPPr>
            <a:lvl1pPr algn="just">
              <a:defRPr sz="2400"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altLang="de-DE"/>
              <a:t>Ein Quadratmeter Sonnenoberfläche (ca. 6000 °C) strahlt pro Sekunde 88 Millionen Joule an Energie ab!</a:t>
            </a:r>
          </a:p>
        </p:txBody>
      </p:sp>
      <p:pic>
        <p:nvPicPr>
          <p:cNvPr id="16" name="Grafik 15" descr="Ein Bild, das Wasser, draußen, Ozean, stehend enthält.&#10;&#10;Automatisch generierte Beschreibung">
            <a:extLst>
              <a:ext uri="{FF2B5EF4-FFF2-40B4-BE49-F238E27FC236}">
                <a16:creationId xmlns:a16="http://schemas.microsoft.com/office/drawing/2014/main" id="{68096FBD-A377-4E1F-87B9-E1F63B259A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00"/>
          <a:stretch/>
        </p:blipFill>
        <p:spPr>
          <a:xfrm>
            <a:off x="499881" y="4202420"/>
            <a:ext cx="2537045" cy="1927707"/>
          </a:xfrm>
          <a:prstGeom prst="rect">
            <a:avLst/>
          </a:prstGeom>
          <a:ln w="19050">
            <a:noFill/>
          </a:ln>
          <a:effectLst>
            <a:softEdge rad="63500"/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B6E9ADCA-36F9-44F0-BCCD-5DBD569451AB}"/>
                  </a:ext>
                </a:extLst>
              </p:cNvPr>
              <p:cNvSpPr txBox="1"/>
              <p:nvPr/>
            </p:nvSpPr>
            <p:spPr>
              <a:xfrm>
                <a:off x="3501588" y="4488523"/>
                <a:ext cx="7416824" cy="1355499"/>
              </a:xfrm>
              <a:prstGeom prst="rect">
                <a:avLst/>
              </a:prstGeom>
              <a:noFill/>
            </p:spPr>
            <p:txBody>
              <a:bodyPr wrap="square" numCol="1" spcCol="360000" rtlCol="0">
                <a:spAutoFit/>
              </a:bodyPr>
              <a:lstStyle>
                <a:defPPr rtl="0">
                  <a:defRPr lang="de-de"/>
                </a:defPPr>
                <a:lvl1pPr algn="just">
                  <a:defRPr sz="2400"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</a:lstStyle>
              <a:p>
                <a:r>
                  <a:rPr lang="de-DE" altLang="de-DE"/>
                  <a:t>Ein Quadratmeter zugefrorener See (ca. -10 °C) strahlt pro Sekunde 270 Joule an Energie ab, also </a:t>
                </a:r>
                <a14:m>
                  <m:oMath xmlns:m="http://schemas.openxmlformats.org/officeDocument/2006/math">
                    <m:r>
                      <a:rPr lang="de-DE" altLang="de-DE" i="1">
                        <a:latin typeface="Cambria Math" panose="02040503050406030204" pitchFamily="18" charset="0"/>
                      </a:rPr>
                      <m:t>270</m:t>
                    </m:r>
                    <m:f>
                      <m:fPr>
                        <m:ctrlPr>
                          <a:rPr lang="de-DE" alt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altLang="de-DE" i="1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de-DE" altLang="de-D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altLang="de-DE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altLang="de-DE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altLang="de-DE"/>
                  <a:t> („Watt pro Quadratmeter“).</a:t>
                </a:r>
              </a:p>
            </p:txBody>
          </p:sp>
        </mc:Choice>
        <mc:Fallback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B6E9ADCA-36F9-44F0-BCCD-5DBD56945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588" y="4488523"/>
                <a:ext cx="7416824" cy="1355499"/>
              </a:xfrm>
              <a:prstGeom prst="rect">
                <a:avLst/>
              </a:prstGeom>
              <a:blipFill>
                <a:blip r:embed="rId4"/>
                <a:stretch>
                  <a:fillRect l="-1233" t="-4036" r="-1233" b="-89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653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15C52A66-F0A5-41AA-A61D-EF1C6395DB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357"/>
          <a:stretch/>
        </p:blipFill>
        <p:spPr>
          <a:xfrm>
            <a:off x="499881" y="1119971"/>
            <a:ext cx="8197310" cy="5102712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DE7CF065-CB81-4DE3-A9AF-2FA27484C39B}"/>
              </a:ext>
            </a:extLst>
          </p:cNvPr>
          <p:cNvSpPr/>
          <p:nvPr/>
        </p:nvSpPr>
        <p:spPr>
          <a:xfrm>
            <a:off x="536952" y="5915103"/>
            <a:ext cx="432048" cy="288032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B155FCB-0C54-4820-BEE7-0CC834A6E5CB}"/>
              </a:ext>
            </a:extLst>
          </p:cNvPr>
          <p:cNvSpPr txBox="1"/>
          <p:nvPr/>
        </p:nvSpPr>
        <p:spPr>
          <a:xfrm>
            <a:off x="7229412" y="5348149"/>
            <a:ext cx="1352214" cy="424732"/>
          </a:xfrm>
          <a:prstGeom prst="rect">
            <a:avLst/>
          </a:prstGeom>
          <a:solidFill>
            <a:srgbClr val="FFFFFF">
              <a:alpha val="72941"/>
            </a:srgb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lnSpc>
                <a:spcPct val="90000"/>
              </a:lnSpc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/>
              <a:t>Temperatur des Körpers in °C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E7D79DE7-6D88-4972-B9A9-269826193C0D}"/>
                  </a:ext>
                </a:extLst>
              </p:cNvPr>
              <p:cNvSpPr txBox="1"/>
              <p:nvPr/>
            </p:nvSpPr>
            <p:spPr>
              <a:xfrm>
                <a:off x="1213590" y="1336512"/>
                <a:ext cx="1553077" cy="501163"/>
              </a:xfrm>
              <a:prstGeom prst="rect">
                <a:avLst/>
              </a:prstGeom>
              <a:solidFill>
                <a:srgbClr val="FFFFFF">
                  <a:alpha val="72941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de-DE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Wärmestrahlung eines Körpers 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12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fPr>
                      <m:num>
                        <m:r>
                          <a:rPr lang="de-DE" sz="12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de-DE" sz="12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</m:ctrlPr>
                          </m:sSupPr>
                          <m:e>
                            <m:r>
                              <a:rPr lang="de-DE" sz="12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12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de-DE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E7D79DE7-6D88-4972-B9A9-269826193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590" y="1336512"/>
                <a:ext cx="1553077" cy="501163"/>
              </a:xfrm>
              <a:prstGeom prst="rect">
                <a:avLst/>
              </a:prstGeom>
              <a:blipFill>
                <a:blip r:embed="rId3"/>
                <a:stretch>
                  <a:fillRect t="-4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EC4D6197-9AA8-4062-BA26-077CDD2961D4}"/>
              </a:ext>
            </a:extLst>
          </p:cNvPr>
          <p:cNvCxnSpPr>
            <a:cxnSpLocks/>
          </p:cNvCxnSpPr>
          <p:nvPr/>
        </p:nvCxnSpPr>
        <p:spPr>
          <a:xfrm flipV="1">
            <a:off x="7678038" y="3114179"/>
            <a:ext cx="0" cy="2748792"/>
          </a:xfrm>
          <a:prstGeom prst="line">
            <a:avLst/>
          </a:prstGeom>
          <a:ln w="25400">
            <a:solidFill>
              <a:srgbClr val="1B6A9B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B2EAF65A-3364-4D16-A929-33253DAC2D0B}"/>
              </a:ext>
            </a:extLst>
          </p:cNvPr>
          <p:cNvCxnSpPr>
            <a:cxnSpLocks/>
          </p:cNvCxnSpPr>
          <p:nvPr/>
        </p:nvCxnSpPr>
        <p:spPr>
          <a:xfrm>
            <a:off x="870191" y="3129419"/>
            <a:ext cx="6807847" cy="0"/>
          </a:xfrm>
          <a:prstGeom prst="line">
            <a:avLst/>
          </a:prstGeom>
          <a:ln w="25400">
            <a:solidFill>
              <a:srgbClr val="1B6A9B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 descr="Ein Bild, das Wasser, draußen, Ozean, stehend enthält.&#10;&#10;Automatisch generierte Beschreibung">
            <a:extLst>
              <a:ext uri="{FF2B5EF4-FFF2-40B4-BE49-F238E27FC236}">
                <a16:creationId xmlns:a16="http://schemas.microsoft.com/office/drawing/2014/main" id="{F3896F93-5E62-416F-A5E9-7DEDB6DCD6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00"/>
          <a:stretch/>
        </p:blipFill>
        <p:spPr>
          <a:xfrm>
            <a:off x="8068087" y="3247956"/>
            <a:ext cx="1781635" cy="1353728"/>
          </a:xfrm>
          <a:prstGeom prst="rect">
            <a:avLst/>
          </a:prstGeom>
          <a:ln w="19050">
            <a:noFill/>
          </a:ln>
          <a:effectLst>
            <a:softEdge rad="63500"/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724F87-C611-47E6-8D7A-ADBFA6C9E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Stefan-Boltzmann-Diagramm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CCAC147-0A92-4661-8842-5CFF247ABB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55572BB-1A7F-42D1-961B-C0B5DD091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BF8CFBDA-2227-4F21-9229-0EC05A59A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191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>
            <a:extLst>
              <a:ext uri="{FF2B5EF4-FFF2-40B4-BE49-F238E27FC236}">
                <a16:creationId xmlns:a16="http://schemas.microsoft.com/office/drawing/2014/main" id="{38B6F405-FE1E-4BC4-B4B0-BC8910F20EF7}"/>
              </a:ext>
            </a:extLst>
          </p:cNvPr>
          <p:cNvSpPr txBox="1"/>
          <p:nvPr/>
        </p:nvSpPr>
        <p:spPr>
          <a:xfrm>
            <a:off x="5284544" y="4542629"/>
            <a:ext cx="1420487" cy="38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96">
                <a:solidFill>
                  <a:schemeClr val="bg1"/>
                </a:solidFill>
              </a:rPr>
              <a:t>ALBEDO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EC8B043-A2CB-4C85-93E1-F02D01BEEE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463" y="2324494"/>
            <a:ext cx="2909637" cy="2760837"/>
          </a:xfrm>
          <a:prstGeom prst="rect">
            <a:avLst/>
          </a:prstGeom>
          <a:solidFill>
            <a:srgbClr val="F68B50"/>
          </a:solidFill>
          <a:ln w="5060" cap="flat">
            <a:noFill/>
            <a:prstDash val="solid"/>
            <a:miter/>
          </a:ln>
          <a:effectLst/>
        </p:spPr>
      </p:pic>
      <p:sp>
        <p:nvSpPr>
          <p:cNvPr id="16" name="Pfeil nach rechts 34">
            <a:extLst>
              <a:ext uri="{FF2B5EF4-FFF2-40B4-BE49-F238E27FC236}">
                <a16:creationId xmlns:a16="http://schemas.microsoft.com/office/drawing/2014/main" id="{BDFF4312-3146-4BA4-9818-4BD37F0F98B4}"/>
              </a:ext>
            </a:extLst>
          </p:cNvPr>
          <p:cNvSpPr/>
          <p:nvPr/>
        </p:nvSpPr>
        <p:spPr>
          <a:xfrm>
            <a:off x="4341830" y="2647883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18" name="Pfeil nach rechts 34">
            <a:extLst>
              <a:ext uri="{FF2B5EF4-FFF2-40B4-BE49-F238E27FC236}">
                <a16:creationId xmlns:a16="http://schemas.microsoft.com/office/drawing/2014/main" id="{67298146-F812-472A-B934-96770BCA73B5}"/>
              </a:ext>
            </a:extLst>
          </p:cNvPr>
          <p:cNvSpPr/>
          <p:nvPr/>
        </p:nvSpPr>
        <p:spPr>
          <a:xfrm>
            <a:off x="4347768" y="2986076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565C689-C8C8-4482-9966-4DDA27AF587B}"/>
              </a:ext>
            </a:extLst>
          </p:cNvPr>
          <p:cNvSpPr txBox="1"/>
          <p:nvPr/>
        </p:nvSpPr>
        <p:spPr>
          <a:xfrm>
            <a:off x="2091559" y="3479246"/>
            <a:ext cx="2076429" cy="6029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59" b="0">
                <a:solidFill>
                  <a:srgbClr val="30854C"/>
                </a:solidFill>
                <a:effectLst/>
                <a:latin typeface="Moritz_hs1" panose="02000503000000000000" pitchFamily="2" charset="0"/>
              </a:defRPr>
            </a:lvl1pPr>
          </a:lstStyle>
          <a:p>
            <a:pPr algn="r"/>
            <a:r>
              <a:rPr lang="de-DE">
                <a:solidFill>
                  <a:srgbClr val="348D65"/>
                </a:solidFill>
              </a:rPr>
              <a:t>einfallende Sonnenstrahlung</a:t>
            </a:r>
          </a:p>
        </p:txBody>
      </p:sp>
      <p:sp>
        <p:nvSpPr>
          <p:cNvPr id="27" name="Pfeil nach rechts 34">
            <a:extLst>
              <a:ext uri="{FF2B5EF4-FFF2-40B4-BE49-F238E27FC236}">
                <a16:creationId xmlns:a16="http://schemas.microsoft.com/office/drawing/2014/main" id="{5E976F13-117E-405A-A53F-6E0B1BC6D661}"/>
              </a:ext>
            </a:extLst>
          </p:cNvPr>
          <p:cNvSpPr/>
          <p:nvPr/>
        </p:nvSpPr>
        <p:spPr>
          <a:xfrm>
            <a:off x="4341830" y="2987748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28" name="Pfeil nach rechts 34">
            <a:extLst>
              <a:ext uri="{FF2B5EF4-FFF2-40B4-BE49-F238E27FC236}">
                <a16:creationId xmlns:a16="http://schemas.microsoft.com/office/drawing/2014/main" id="{2CE3FCDD-0C70-45B7-A0AE-48EFBB78CC4E}"/>
              </a:ext>
            </a:extLst>
          </p:cNvPr>
          <p:cNvSpPr/>
          <p:nvPr/>
        </p:nvSpPr>
        <p:spPr>
          <a:xfrm>
            <a:off x="4341830" y="3327612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29" name="Pfeil nach rechts 34">
            <a:extLst>
              <a:ext uri="{FF2B5EF4-FFF2-40B4-BE49-F238E27FC236}">
                <a16:creationId xmlns:a16="http://schemas.microsoft.com/office/drawing/2014/main" id="{45136B6D-BFAE-405D-94C1-D7DCB36722EE}"/>
              </a:ext>
            </a:extLst>
          </p:cNvPr>
          <p:cNvSpPr/>
          <p:nvPr/>
        </p:nvSpPr>
        <p:spPr>
          <a:xfrm>
            <a:off x="4341830" y="3667477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30" name="Pfeil nach rechts 34">
            <a:extLst>
              <a:ext uri="{FF2B5EF4-FFF2-40B4-BE49-F238E27FC236}">
                <a16:creationId xmlns:a16="http://schemas.microsoft.com/office/drawing/2014/main" id="{73B2111C-6460-4E91-9D2F-34572A48CC72}"/>
              </a:ext>
            </a:extLst>
          </p:cNvPr>
          <p:cNvSpPr/>
          <p:nvPr/>
        </p:nvSpPr>
        <p:spPr>
          <a:xfrm>
            <a:off x="4341830" y="4007342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31" name="Pfeil nach rechts 34">
            <a:extLst>
              <a:ext uri="{FF2B5EF4-FFF2-40B4-BE49-F238E27FC236}">
                <a16:creationId xmlns:a16="http://schemas.microsoft.com/office/drawing/2014/main" id="{91B927BB-3E47-49D7-BD89-501F05C27597}"/>
              </a:ext>
            </a:extLst>
          </p:cNvPr>
          <p:cNvSpPr/>
          <p:nvPr/>
        </p:nvSpPr>
        <p:spPr>
          <a:xfrm>
            <a:off x="4341830" y="4347206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32" name="Pfeil nach rechts 34">
            <a:extLst>
              <a:ext uri="{FF2B5EF4-FFF2-40B4-BE49-F238E27FC236}">
                <a16:creationId xmlns:a16="http://schemas.microsoft.com/office/drawing/2014/main" id="{FCCFE43F-B63C-430C-A727-F30335E3F2A8}"/>
              </a:ext>
            </a:extLst>
          </p:cNvPr>
          <p:cNvSpPr/>
          <p:nvPr/>
        </p:nvSpPr>
        <p:spPr>
          <a:xfrm>
            <a:off x="4341830" y="4687071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33" name="Pfeil nach rechts 34">
            <a:extLst>
              <a:ext uri="{FF2B5EF4-FFF2-40B4-BE49-F238E27FC236}">
                <a16:creationId xmlns:a16="http://schemas.microsoft.com/office/drawing/2014/main" id="{B74532ED-5211-437B-A8C6-B2D8168CAB65}"/>
              </a:ext>
            </a:extLst>
          </p:cNvPr>
          <p:cNvSpPr/>
          <p:nvPr/>
        </p:nvSpPr>
        <p:spPr>
          <a:xfrm rot="15344813">
            <a:off x="5696934" y="2100064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34" name="Pfeil nach rechts 34">
            <a:extLst>
              <a:ext uri="{FF2B5EF4-FFF2-40B4-BE49-F238E27FC236}">
                <a16:creationId xmlns:a16="http://schemas.microsoft.com/office/drawing/2014/main" id="{B005DE8F-AD23-49A1-8A13-254E5BA508E0}"/>
              </a:ext>
            </a:extLst>
          </p:cNvPr>
          <p:cNvSpPr/>
          <p:nvPr/>
        </p:nvSpPr>
        <p:spPr>
          <a:xfrm rot="6570212">
            <a:off x="5585288" y="5076193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331E854-E896-4BA6-898D-B582C4A50A0E}"/>
              </a:ext>
            </a:extLst>
          </p:cNvPr>
          <p:cNvSpPr txBox="1"/>
          <p:nvPr/>
        </p:nvSpPr>
        <p:spPr>
          <a:xfrm>
            <a:off x="3158063" y="1433211"/>
            <a:ext cx="2500578" cy="6029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659" b="0">
                <a:solidFill>
                  <a:srgbClr val="348D65"/>
                </a:solidFill>
                <a:effectLst/>
                <a:latin typeface="Moritz_hs1" panose="02000503000000000000" pitchFamily="2" charset="0"/>
              </a:defRPr>
            </a:lvl1pPr>
          </a:lstStyle>
          <a:p>
            <a:r>
              <a:rPr lang="de-DE"/>
              <a:t>Ein Teil der Sonnen-strahlung wird reflektiert!</a:t>
            </a:r>
          </a:p>
        </p:txBody>
      </p:sp>
      <p:pic>
        <p:nvPicPr>
          <p:cNvPr id="37" name="Grafik 36" descr="Pfeil mit einer Linie: Kurve gegen den Uhrzeigersinn">
            <a:extLst>
              <a:ext uri="{FF2B5EF4-FFF2-40B4-BE49-F238E27FC236}">
                <a16:creationId xmlns:a16="http://schemas.microsoft.com/office/drawing/2014/main" id="{9C988B70-6BE4-4AA4-8CB8-FE4D51E9BD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640964">
            <a:off x="3801629" y="4008611"/>
            <a:ext cx="469906" cy="469906"/>
          </a:xfrm>
          <a:prstGeom prst="rect">
            <a:avLst/>
          </a:prstGeom>
          <a:effectLst/>
        </p:spPr>
      </p:pic>
      <p:pic>
        <p:nvPicPr>
          <p:cNvPr id="38" name="Grafik 37" descr="Pfeil mit einer Linie: Kurve gegen den Uhrzeigersinn">
            <a:extLst>
              <a:ext uri="{FF2B5EF4-FFF2-40B4-BE49-F238E27FC236}">
                <a16:creationId xmlns:a16="http://schemas.microsoft.com/office/drawing/2014/main" id="{6C7519F2-B5BC-480C-ACC1-6C194B5FBC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440023">
            <a:off x="5291751" y="1865616"/>
            <a:ext cx="553047" cy="553047"/>
          </a:xfrm>
          <a:prstGeom prst="rect">
            <a:avLst/>
          </a:prstGeom>
          <a:effectLst/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EBAA646-17F0-4FB7-A19A-07ABAA541F62}"/>
              </a:ext>
            </a:extLst>
          </p:cNvPr>
          <p:cNvSpPr/>
          <p:nvPr/>
        </p:nvSpPr>
        <p:spPr>
          <a:xfrm>
            <a:off x="5375920" y="2564905"/>
            <a:ext cx="2396338" cy="2343861"/>
          </a:xfrm>
          <a:prstGeom prst="ellipse">
            <a:avLst/>
          </a:prstGeom>
          <a:solidFill>
            <a:srgbClr val="FF0000">
              <a:alpha val="61961"/>
            </a:srgbClr>
          </a:solidFill>
          <a:ln>
            <a:noFill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5C5DBAF-D447-40D8-BEB0-247F6A705D25}"/>
              </a:ext>
            </a:extLst>
          </p:cNvPr>
          <p:cNvSpPr txBox="1"/>
          <p:nvPr/>
        </p:nvSpPr>
        <p:spPr>
          <a:xfrm>
            <a:off x="8285557" y="3093628"/>
            <a:ext cx="3168352" cy="988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3200">
                <a:solidFill>
                  <a:srgbClr val="F38E49"/>
                </a:solidFill>
              </a:rPr>
              <a:t>Wärmestrahlung berücksichtigen!!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AD8A589E-0965-4A9D-860C-D1BE053C9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rgbClr val="348D65"/>
                </a:solidFill>
              </a:rPr>
              <a:t>Strahlungsgleichgewicht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3D3D73-5F7D-4C7C-92DA-AF8924E893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95B74BD-DB31-44F7-8CF3-434B57CCC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4DBADA-EC41-4B50-8502-D183CA736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45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5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AD8A589E-0965-4A9D-860C-D1BE053C9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rgbClr val="348D65"/>
                </a:solidFill>
              </a:rPr>
              <a:t>Strahlungsgleichgewicht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BE2AFB-E846-46A3-AB10-7B1146B45E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3299A79-899E-4F83-9C06-7ACC9D262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282F00-6DE5-4E7A-B9E7-2227D39E0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529BBA1-857B-42E2-B2D7-F37F25633825}"/>
              </a:ext>
            </a:extLst>
          </p:cNvPr>
          <p:cNvSpPr txBox="1"/>
          <p:nvPr/>
        </p:nvSpPr>
        <p:spPr>
          <a:xfrm>
            <a:off x="5258988" y="4556625"/>
            <a:ext cx="1420487" cy="38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96">
                <a:solidFill>
                  <a:schemeClr val="bg1"/>
                </a:solidFill>
              </a:rPr>
              <a:t>ALBEDO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EA137C09-02D0-4B73-80CF-69BD67B175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907" y="2338490"/>
            <a:ext cx="2909637" cy="2760837"/>
          </a:xfrm>
          <a:prstGeom prst="rect">
            <a:avLst/>
          </a:prstGeom>
          <a:solidFill>
            <a:srgbClr val="F68B50"/>
          </a:solidFill>
          <a:ln w="5060" cap="flat">
            <a:noFill/>
            <a:prstDash val="solid"/>
            <a:miter/>
          </a:ln>
          <a:effectLst/>
        </p:spPr>
      </p:pic>
      <p:sp>
        <p:nvSpPr>
          <p:cNvPr id="23" name="Pfeil nach rechts 34">
            <a:extLst>
              <a:ext uri="{FF2B5EF4-FFF2-40B4-BE49-F238E27FC236}">
                <a16:creationId xmlns:a16="http://schemas.microsoft.com/office/drawing/2014/main" id="{20AD7BBA-A831-49FF-8953-9A59FD128C61}"/>
              </a:ext>
            </a:extLst>
          </p:cNvPr>
          <p:cNvSpPr/>
          <p:nvPr/>
        </p:nvSpPr>
        <p:spPr>
          <a:xfrm>
            <a:off x="4316274" y="2661879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24" name="Pfeil nach rechts 34">
            <a:extLst>
              <a:ext uri="{FF2B5EF4-FFF2-40B4-BE49-F238E27FC236}">
                <a16:creationId xmlns:a16="http://schemas.microsoft.com/office/drawing/2014/main" id="{FC730626-DC2C-48ED-A638-5C0D64CCB53D}"/>
              </a:ext>
            </a:extLst>
          </p:cNvPr>
          <p:cNvSpPr/>
          <p:nvPr/>
        </p:nvSpPr>
        <p:spPr>
          <a:xfrm>
            <a:off x="4322212" y="3000072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63500">
              <a:srgbClr val="FFFF00">
                <a:alpha val="37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26" name="Pfeil nach rechts 34">
            <a:extLst>
              <a:ext uri="{FF2B5EF4-FFF2-40B4-BE49-F238E27FC236}">
                <a16:creationId xmlns:a16="http://schemas.microsoft.com/office/drawing/2014/main" id="{1A49D537-685D-4862-8D5A-987B2779520D}"/>
              </a:ext>
            </a:extLst>
          </p:cNvPr>
          <p:cNvSpPr/>
          <p:nvPr/>
        </p:nvSpPr>
        <p:spPr>
          <a:xfrm rot="18965487">
            <a:off x="7092834" y="2472702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A7A7"/>
          </a:solidFill>
          <a:ln>
            <a:noFill/>
          </a:ln>
          <a:effectLst>
            <a:glow rad="25400">
              <a:srgbClr val="F38E49">
                <a:alpha val="64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>
              <a:solidFill>
                <a:srgbClr val="FF0000"/>
              </a:solidFill>
            </a:endParaRPr>
          </a:p>
        </p:txBody>
      </p:sp>
      <p:sp>
        <p:nvSpPr>
          <p:cNvPr id="36" name="Pfeil nach rechts 34">
            <a:extLst>
              <a:ext uri="{FF2B5EF4-FFF2-40B4-BE49-F238E27FC236}">
                <a16:creationId xmlns:a16="http://schemas.microsoft.com/office/drawing/2014/main" id="{A4D0C24F-6626-4E65-A04C-18FB90ECBF26}"/>
              </a:ext>
            </a:extLst>
          </p:cNvPr>
          <p:cNvSpPr/>
          <p:nvPr/>
        </p:nvSpPr>
        <p:spPr>
          <a:xfrm>
            <a:off x="7600319" y="3600243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A7A7"/>
          </a:solidFill>
          <a:ln>
            <a:noFill/>
          </a:ln>
          <a:effectLst>
            <a:glow rad="25400">
              <a:srgbClr val="F38E49">
                <a:alpha val="64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>
              <a:solidFill>
                <a:srgbClr val="FF0000"/>
              </a:solidFill>
            </a:endParaRPr>
          </a:p>
        </p:txBody>
      </p:sp>
      <p:sp>
        <p:nvSpPr>
          <p:cNvPr id="39" name="Pfeil nach rechts 34">
            <a:extLst>
              <a:ext uri="{FF2B5EF4-FFF2-40B4-BE49-F238E27FC236}">
                <a16:creationId xmlns:a16="http://schemas.microsoft.com/office/drawing/2014/main" id="{D5F47073-7352-4A92-BF43-FDC5B60CFCFE}"/>
              </a:ext>
            </a:extLst>
          </p:cNvPr>
          <p:cNvSpPr/>
          <p:nvPr/>
        </p:nvSpPr>
        <p:spPr>
          <a:xfrm rot="2529245">
            <a:off x="7147175" y="4696096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A7A7"/>
          </a:solidFill>
          <a:ln>
            <a:noFill/>
          </a:ln>
          <a:effectLst>
            <a:glow rad="25400">
              <a:srgbClr val="F38E49">
                <a:alpha val="64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>
              <a:solidFill>
                <a:srgbClr val="FF0000"/>
              </a:solidFill>
            </a:endParaRPr>
          </a:p>
        </p:txBody>
      </p:sp>
      <p:sp>
        <p:nvSpPr>
          <p:cNvPr id="40" name="Pfeil nach rechts 34">
            <a:extLst>
              <a:ext uri="{FF2B5EF4-FFF2-40B4-BE49-F238E27FC236}">
                <a16:creationId xmlns:a16="http://schemas.microsoft.com/office/drawing/2014/main" id="{6175C7EB-BB43-48B6-B515-A111F2A6B15E}"/>
              </a:ext>
            </a:extLst>
          </p:cNvPr>
          <p:cNvSpPr/>
          <p:nvPr/>
        </p:nvSpPr>
        <p:spPr>
          <a:xfrm rot="1199177">
            <a:off x="7495044" y="4174334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A7A7"/>
          </a:solidFill>
          <a:ln>
            <a:noFill/>
          </a:ln>
          <a:effectLst>
            <a:glow rad="25400">
              <a:srgbClr val="F38E49">
                <a:alpha val="64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>
              <a:solidFill>
                <a:srgbClr val="FF0000"/>
              </a:solidFill>
            </a:endParaRPr>
          </a:p>
        </p:txBody>
      </p:sp>
      <p:sp>
        <p:nvSpPr>
          <p:cNvPr id="41" name="Pfeil nach rechts 34">
            <a:extLst>
              <a:ext uri="{FF2B5EF4-FFF2-40B4-BE49-F238E27FC236}">
                <a16:creationId xmlns:a16="http://schemas.microsoft.com/office/drawing/2014/main" id="{C390C28E-569B-4370-969D-2E91CAB18160}"/>
              </a:ext>
            </a:extLst>
          </p:cNvPr>
          <p:cNvSpPr/>
          <p:nvPr/>
        </p:nvSpPr>
        <p:spPr>
          <a:xfrm rot="19825905">
            <a:off x="7438419" y="2898227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A7A7"/>
          </a:solidFill>
          <a:ln>
            <a:noFill/>
          </a:ln>
          <a:effectLst>
            <a:glow rad="25400">
              <a:srgbClr val="F38E49">
                <a:alpha val="64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>
              <a:solidFill>
                <a:srgbClr val="FF0000"/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B3473967-AA1D-4C34-9857-A70C5EAB4B4B}"/>
              </a:ext>
            </a:extLst>
          </p:cNvPr>
          <p:cNvSpPr txBox="1"/>
          <p:nvPr/>
        </p:nvSpPr>
        <p:spPr>
          <a:xfrm>
            <a:off x="2172431" y="3493242"/>
            <a:ext cx="1970001" cy="6029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59" b="0">
                <a:solidFill>
                  <a:srgbClr val="30854C"/>
                </a:solidFill>
                <a:effectLst/>
                <a:latin typeface="Moritz_hs1" panose="02000503000000000000" pitchFamily="2" charset="0"/>
              </a:defRPr>
            </a:lvl1pPr>
          </a:lstStyle>
          <a:p>
            <a:pPr algn="r"/>
            <a:r>
              <a:rPr lang="de-DE"/>
              <a:t>einfallende Sonnenstrahlung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8E554231-F978-4473-AA9C-B2D81556F9DF}"/>
              </a:ext>
            </a:extLst>
          </p:cNvPr>
          <p:cNvSpPr txBox="1"/>
          <p:nvPr/>
        </p:nvSpPr>
        <p:spPr>
          <a:xfrm>
            <a:off x="7965269" y="892880"/>
            <a:ext cx="2348973" cy="11136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59" b="0">
                <a:solidFill>
                  <a:srgbClr val="30854C"/>
                </a:solidFill>
                <a:effectLst/>
                <a:latin typeface="Moritz_hs1" panose="02000503000000000000" pitchFamily="2" charset="0"/>
              </a:defRPr>
            </a:lvl1pPr>
          </a:lstStyle>
          <a:p>
            <a:pPr algn="r"/>
            <a:r>
              <a:rPr lang="de-DE"/>
              <a:t>Die aufgenommene Strahlungsenergie wird als Wärme-strahlung wieder abgegeben!</a:t>
            </a:r>
          </a:p>
        </p:txBody>
      </p:sp>
      <p:sp>
        <p:nvSpPr>
          <p:cNvPr id="44" name="Pfeil nach rechts 34">
            <a:extLst>
              <a:ext uri="{FF2B5EF4-FFF2-40B4-BE49-F238E27FC236}">
                <a16:creationId xmlns:a16="http://schemas.microsoft.com/office/drawing/2014/main" id="{219DBAE2-C969-4F62-BC6F-AFC85A85EC7A}"/>
              </a:ext>
            </a:extLst>
          </p:cNvPr>
          <p:cNvSpPr/>
          <p:nvPr/>
        </p:nvSpPr>
        <p:spPr>
          <a:xfrm>
            <a:off x="4316274" y="3001744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45" name="Pfeil nach rechts 34">
            <a:extLst>
              <a:ext uri="{FF2B5EF4-FFF2-40B4-BE49-F238E27FC236}">
                <a16:creationId xmlns:a16="http://schemas.microsoft.com/office/drawing/2014/main" id="{86078895-3AB1-4F72-9991-7DBE1A4DD4A9}"/>
              </a:ext>
            </a:extLst>
          </p:cNvPr>
          <p:cNvSpPr/>
          <p:nvPr/>
        </p:nvSpPr>
        <p:spPr>
          <a:xfrm>
            <a:off x="4316274" y="3341608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46" name="Pfeil nach rechts 34">
            <a:extLst>
              <a:ext uri="{FF2B5EF4-FFF2-40B4-BE49-F238E27FC236}">
                <a16:creationId xmlns:a16="http://schemas.microsoft.com/office/drawing/2014/main" id="{ADD33548-D25A-481E-9054-9B0F275D64CB}"/>
              </a:ext>
            </a:extLst>
          </p:cNvPr>
          <p:cNvSpPr/>
          <p:nvPr/>
        </p:nvSpPr>
        <p:spPr>
          <a:xfrm>
            <a:off x="4316274" y="3681473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47" name="Pfeil nach rechts 34">
            <a:extLst>
              <a:ext uri="{FF2B5EF4-FFF2-40B4-BE49-F238E27FC236}">
                <a16:creationId xmlns:a16="http://schemas.microsoft.com/office/drawing/2014/main" id="{72FDE39B-5C02-47C9-967B-2CB94DDAD9AB}"/>
              </a:ext>
            </a:extLst>
          </p:cNvPr>
          <p:cNvSpPr/>
          <p:nvPr/>
        </p:nvSpPr>
        <p:spPr>
          <a:xfrm>
            <a:off x="4316274" y="4021338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48" name="Pfeil nach rechts 34">
            <a:extLst>
              <a:ext uri="{FF2B5EF4-FFF2-40B4-BE49-F238E27FC236}">
                <a16:creationId xmlns:a16="http://schemas.microsoft.com/office/drawing/2014/main" id="{9006A6D6-3238-48A2-A9BD-11232B9C8C65}"/>
              </a:ext>
            </a:extLst>
          </p:cNvPr>
          <p:cNvSpPr/>
          <p:nvPr/>
        </p:nvSpPr>
        <p:spPr>
          <a:xfrm>
            <a:off x="4316274" y="4361202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49" name="Pfeil nach rechts 34">
            <a:extLst>
              <a:ext uri="{FF2B5EF4-FFF2-40B4-BE49-F238E27FC236}">
                <a16:creationId xmlns:a16="http://schemas.microsoft.com/office/drawing/2014/main" id="{02A08960-E591-469F-94EA-A0429D0EA73C}"/>
              </a:ext>
            </a:extLst>
          </p:cNvPr>
          <p:cNvSpPr/>
          <p:nvPr/>
        </p:nvSpPr>
        <p:spPr>
          <a:xfrm>
            <a:off x="4316274" y="4701067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50" name="Pfeil nach rechts 34">
            <a:extLst>
              <a:ext uri="{FF2B5EF4-FFF2-40B4-BE49-F238E27FC236}">
                <a16:creationId xmlns:a16="http://schemas.microsoft.com/office/drawing/2014/main" id="{0159A9DE-50A4-4311-8737-D74A4D3FFFDB}"/>
              </a:ext>
            </a:extLst>
          </p:cNvPr>
          <p:cNvSpPr/>
          <p:nvPr/>
        </p:nvSpPr>
        <p:spPr>
          <a:xfrm rot="15344813">
            <a:off x="5671378" y="2114060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51" name="Pfeil nach rechts 34">
            <a:extLst>
              <a:ext uri="{FF2B5EF4-FFF2-40B4-BE49-F238E27FC236}">
                <a16:creationId xmlns:a16="http://schemas.microsoft.com/office/drawing/2014/main" id="{F8F40980-233B-4625-B76B-6306A098263C}"/>
              </a:ext>
            </a:extLst>
          </p:cNvPr>
          <p:cNvSpPr/>
          <p:nvPr/>
        </p:nvSpPr>
        <p:spPr>
          <a:xfrm rot="6570212">
            <a:off x="5559732" y="5090189"/>
            <a:ext cx="1027995" cy="221694"/>
          </a:xfrm>
          <a:prstGeom prst="rightArrow">
            <a:avLst>
              <a:gd name="adj1" fmla="val 50000"/>
              <a:gd name="adj2" fmla="val 111072"/>
            </a:avLst>
          </a:prstGeom>
          <a:solidFill>
            <a:srgbClr val="FFC000"/>
          </a:solidFill>
          <a:ln>
            <a:noFill/>
          </a:ln>
          <a:effectLst>
            <a:glow rad="254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32"/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A8702587-D3D7-40B2-B96A-D64B2F6DBF28}"/>
              </a:ext>
            </a:extLst>
          </p:cNvPr>
          <p:cNvSpPr txBox="1"/>
          <p:nvPr/>
        </p:nvSpPr>
        <p:spPr>
          <a:xfrm>
            <a:off x="3132507" y="1447207"/>
            <a:ext cx="2500578" cy="6029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59" b="0">
                <a:solidFill>
                  <a:srgbClr val="F5800B"/>
                </a:solidFill>
                <a:effectLst/>
                <a:latin typeface="Moritz_hs1" panose="02000503000000000000" pitchFamily="2" charset="0"/>
              </a:defRPr>
            </a:lvl1pPr>
          </a:lstStyle>
          <a:p>
            <a:pPr algn="r"/>
            <a:r>
              <a:rPr lang="de-DE">
                <a:solidFill>
                  <a:srgbClr val="30854C"/>
                </a:solidFill>
              </a:rPr>
              <a:t>Ein Teil der Sonnen-strahlung wird reflektiert!</a:t>
            </a:r>
          </a:p>
        </p:txBody>
      </p:sp>
      <p:pic>
        <p:nvPicPr>
          <p:cNvPr id="53" name="Grafik 52" descr="Pfeil mit einer Linie: Kurve im Uhrzeigersinn">
            <a:extLst>
              <a:ext uri="{FF2B5EF4-FFF2-40B4-BE49-F238E27FC236}">
                <a16:creationId xmlns:a16="http://schemas.microsoft.com/office/drawing/2014/main" id="{73E8DF4B-13EE-4ACE-9318-B1B4EB1A59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423795">
            <a:off x="8472278" y="2264343"/>
            <a:ext cx="557766" cy="557766"/>
          </a:xfrm>
          <a:prstGeom prst="rect">
            <a:avLst/>
          </a:prstGeom>
          <a:effectLst/>
        </p:spPr>
      </p:pic>
      <p:pic>
        <p:nvPicPr>
          <p:cNvPr id="54" name="Grafik 53" descr="Pfeil mit einer Linie: Kurve gegen den Uhrzeigersinn">
            <a:extLst>
              <a:ext uri="{FF2B5EF4-FFF2-40B4-BE49-F238E27FC236}">
                <a16:creationId xmlns:a16="http://schemas.microsoft.com/office/drawing/2014/main" id="{025CF45E-4C6E-4CC7-828A-16208FCEFE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640964">
            <a:off x="3776073" y="4022607"/>
            <a:ext cx="469906" cy="469906"/>
          </a:xfrm>
          <a:prstGeom prst="rect">
            <a:avLst/>
          </a:prstGeom>
          <a:effectLst/>
        </p:spPr>
      </p:pic>
      <p:pic>
        <p:nvPicPr>
          <p:cNvPr id="55" name="Grafik 54" descr="Pfeil mit einer Linie: Kurve gegen den Uhrzeigersinn">
            <a:extLst>
              <a:ext uri="{FF2B5EF4-FFF2-40B4-BE49-F238E27FC236}">
                <a16:creationId xmlns:a16="http://schemas.microsoft.com/office/drawing/2014/main" id="{7CD7C57B-EBDA-433E-8D02-352516694D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440023">
            <a:off x="5266195" y="1879612"/>
            <a:ext cx="553047" cy="553047"/>
          </a:xfrm>
          <a:prstGeom prst="rect">
            <a:avLst/>
          </a:prstGeom>
          <a:effectLst/>
        </p:spPr>
      </p:pic>
      <p:sp>
        <p:nvSpPr>
          <p:cNvPr id="56" name="Textfeld 55">
            <a:extLst>
              <a:ext uri="{FF2B5EF4-FFF2-40B4-BE49-F238E27FC236}">
                <a16:creationId xmlns:a16="http://schemas.microsoft.com/office/drawing/2014/main" id="{AD915ED4-BB0B-413B-995D-4F50F479B720}"/>
              </a:ext>
            </a:extLst>
          </p:cNvPr>
          <p:cNvSpPr txBox="1"/>
          <p:nvPr/>
        </p:nvSpPr>
        <p:spPr>
          <a:xfrm>
            <a:off x="235841" y="5649648"/>
            <a:ext cx="1172031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>
                <a:solidFill>
                  <a:srgbClr val="FFC000"/>
                </a:solidFill>
              </a:rPr>
              <a:t>aufgenommene Strahlungsenergie </a:t>
            </a:r>
            <a:r>
              <a:rPr lang="de-DE" sz="2800">
                <a:solidFill>
                  <a:schemeClr val="accent2">
                    <a:lumMod val="75000"/>
                  </a:schemeClr>
                </a:solidFill>
              </a:rPr>
              <a:t>= </a:t>
            </a:r>
            <a:r>
              <a:rPr lang="de-DE" sz="2800">
                <a:solidFill>
                  <a:schemeClr val="accent5">
                    <a:lumMod val="60000"/>
                    <a:lumOff val="40000"/>
                  </a:schemeClr>
                </a:solidFill>
              </a:rPr>
              <a:t>abgegebene Strahlungsenergie</a:t>
            </a:r>
          </a:p>
        </p:txBody>
      </p:sp>
    </p:spTree>
    <p:extLst>
      <p:ext uri="{BB962C8B-B14F-4D97-AF65-F5344CB8AC3E}">
        <p14:creationId xmlns:p14="http://schemas.microsoft.com/office/powerpoint/2010/main" val="299085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 animBg="1"/>
      <p:bldP spid="36" grpId="0" animBg="1"/>
      <p:bldP spid="39" grpId="0" animBg="1"/>
      <p:bldP spid="40" grpId="0" animBg="1"/>
      <p:bldP spid="41" grpId="0" animBg="1"/>
      <p:bldP spid="42" grpId="0"/>
      <p:bldP spid="43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86BD6C-A9DB-4618-B32C-FB6F7818C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81" y="1567189"/>
            <a:ext cx="11252237" cy="4320994"/>
          </a:xfrm>
        </p:spPr>
        <p:txBody>
          <a:bodyPr lIns="91440" tIns="45720" rIns="91440" bIns="4572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>
                <a:solidFill>
                  <a:schemeClr val="accent2"/>
                </a:solidFill>
                <a:ea typeface="Calibri"/>
                <a:cs typeface="Calibri"/>
              </a:rPr>
              <a:t>kurzer Einblick in das Bildungsprogramm</a:t>
            </a:r>
            <a:endParaRPr lang="en-US">
              <a:solidFill>
                <a:schemeClr val="accent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>
                <a:solidFill>
                  <a:srgbClr val="599066"/>
                </a:solidFill>
                <a:ea typeface="Calibri"/>
                <a:cs typeface="Calibri"/>
              </a:rPr>
              <a:t>   „</a:t>
            </a:r>
            <a:r>
              <a:rPr lang="de-DE" i="1">
                <a:solidFill>
                  <a:srgbClr val="599066"/>
                </a:solidFill>
                <a:ea typeface="Calibri"/>
                <a:cs typeface="Calibri"/>
              </a:rPr>
              <a:t>Der Klimawandel: verstehen und handeln“</a:t>
            </a:r>
            <a:endParaRPr lang="de-DE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>
              <a:solidFill>
                <a:schemeClr val="accent2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>
                <a:solidFill>
                  <a:schemeClr val="accent2"/>
                </a:solidFill>
              </a:rPr>
              <a:t>kurzer Überblick, fachliche Einführung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>
                <a:solidFill>
                  <a:schemeClr val="accent2"/>
                </a:solidFill>
                <a:ea typeface="Calibri"/>
                <a:cs typeface="Calibri"/>
              </a:rPr>
              <a:t>   Bezüge zu Physik, Geographie, Chemie und Biologie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e-DE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>
                <a:solidFill>
                  <a:schemeClr val="accent2"/>
                </a:solidFill>
              </a:rPr>
              <a:t>selbständige Durchführung ausgewählter Experimente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e-DE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>
                <a:solidFill>
                  <a:schemeClr val="accent2"/>
                </a:solidFill>
              </a:rPr>
              <a:t>konkreter Einsatz im Unterricht</a:t>
            </a:r>
            <a:endParaRPr lang="de-DE">
              <a:solidFill>
                <a:schemeClr val="accent2"/>
              </a:solidFill>
              <a:ea typeface="Calibri"/>
              <a:cs typeface="Calibri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F6A58CD-462A-45CE-914C-6EB60B62EAB1}"/>
              </a:ext>
            </a:extLst>
          </p:cNvPr>
          <p:cNvSpPr txBox="1">
            <a:spLocks/>
          </p:cNvSpPr>
          <p:nvPr/>
        </p:nvSpPr>
        <p:spPr>
          <a:xfrm>
            <a:off x="355800" y="244080"/>
            <a:ext cx="10515600" cy="87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38E4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>
                <a:solidFill>
                  <a:srgbClr val="599066"/>
                </a:solidFill>
              </a:rPr>
              <a:t>Ziele dieses Workshops </a:t>
            </a:r>
            <a:endParaRPr lang="de-DE" b="1">
              <a:solidFill>
                <a:srgbClr val="599066"/>
              </a:solidFill>
              <a:ea typeface="Calibri Light"/>
              <a:cs typeface="Calibri Light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24E73E7-E566-DDD6-AF7C-DA73518D4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359" y="873715"/>
            <a:ext cx="3977241" cy="1386947"/>
          </a:xfrm>
          <a:prstGeom prst="rect">
            <a:avLst/>
          </a:prstGeom>
        </p:spPr>
      </p:pic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2D77A29E-3347-8198-3F2D-7B0E46556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518" y="2400366"/>
            <a:ext cx="1688682" cy="173834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E97ABB2-8AFA-2B80-2536-5049BC40F3B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0032141" y="4311430"/>
            <a:ext cx="2186117" cy="21982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03DACBB-B75D-FF4A-3FE1-ACA1B7828AB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5883" y="2145992"/>
            <a:ext cx="2186117" cy="202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0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FF5EC95F-9C8F-49DE-A265-60E3D36603CB}"/>
              </a:ext>
            </a:extLst>
          </p:cNvPr>
          <p:cNvGrpSpPr/>
          <p:nvPr/>
        </p:nvGrpSpPr>
        <p:grpSpPr>
          <a:xfrm>
            <a:off x="3035173" y="4034599"/>
            <a:ext cx="1789105" cy="336149"/>
            <a:chOff x="3035173" y="4034599"/>
            <a:chExt cx="1789105" cy="336149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F288E019-CE0A-41BF-92D9-C539C06E7D47}"/>
                </a:ext>
              </a:extLst>
            </p:cNvPr>
            <p:cNvGrpSpPr/>
            <p:nvPr/>
          </p:nvGrpSpPr>
          <p:grpSpPr>
            <a:xfrm>
              <a:off x="3035173" y="4034599"/>
              <a:ext cx="1789105" cy="336149"/>
              <a:chOff x="3035173" y="4034599"/>
              <a:chExt cx="1789105" cy="336149"/>
            </a:xfrm>
          </p:grpSpPr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90AAA349-994B-48E9-B5AD-9501B5DEDAE3}"/>
                  </a:ext>
                </a:extLst>
              </p:cNvPr>
              <p:cNvSpPr/>
              <p:nvPr/>
            </p:nvSpPr>
            <p:spPr>
              <a:xfrm>
                <a:off x="3035173" y="4034599"/>
                <a:ext cx="950595" cy="2716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E2A14E09-7570-4929-848A-D474985A2A59}"/>
                  </a:ext>
                </a:extLst>
              </p:cNvPr>
              <p:cNvSpPr/>
              <p:nvPr/>
            </p:nvSpPr>
            <p:spPr>
              <a:xfrm>
                <a:off x="4216583" y="4099095"/>
                <a:ext cx="607695" cy="2716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D588AA3E-05D4-4C5A-95B4-1398C4771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58268" y="4170426"/>
              <a:ext cx="83406" cy="113920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6B4B428-6249-4A79-95A2-777DC9615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474" y="283850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3DB8C9-0BF5-456A-A4F2-74B9F075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A60FEB-598D-41D8-A1D8-39B5D675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0B490C-6DAB-4E78-94C1-5A59A01C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20</a:t>
            </a:fld>
            <a:endParaRPr lang="de-DE"/>
          </a:p>
        </p:txBody>
      </p:sp>
      <p:pic>
        <p:nvPicPr>
          <p:cNvPr id="7" name="Grafik 6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8FD2E7DB-D3B9-4F54-BE14-1BBCC7DC40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1DCA6BE0-CABE-48E1-B063-61374608EA00}"/>
              </a:ext>
            </a:extLst>
          </p:cNvPr>
          <p:cNvGraphicFramePr>
            <a:graphicFrameLocks/>
          </p:cNvGraphicFramePr>
          <p:nvPr/>
        </p:nvGraphicFramePr>
        <p:xfrm>
          <a:off x="5467622" y="1550514"/>
          <a:ext cx="5352620" cy="3960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Grafik 8">
            <a:extLst>
              <a:ext uri="{FF2B5EF4-FFF2-40B4-BE49-F238E27FC236}">
                <a16:creationId xmlns:a16="http://schemas.microsoft.com/office/drawing/2014/main" id="{65D45E6F-42BC-6A02-7FF1-7EEAE3F112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58" y="1550514"/>
            <a:ext cx="3825572" cy="35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2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C38180-62A6-4492-8998-7B01BEB4E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de-DE" sz="3600"/>
            </a:br>
            <a:r>
              <a:rPr lang="de-DE" sz="3600"/>
              <a:t>	Temperatur auf einer Felsenerde ohne Atmosphäre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4AEB0B2-BA9B-4D13-A0EB-530AE6D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E8CCBE-8F96-4DEF-A454-F55474160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E23065A-2C5E-4049-9FC9-44A2BE45C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21</a:t>
            </a:fld>
            <a:endParaRPr lang="de-DE"/>
          </a:p>
        </p:txBody>
      </p:sp>
      <p:pic>
        <p:nvPicPr>
          <p:cNvPr id="6" name="Grafik 5" descr="Ein Bild, das schwarz, Projektil, dunkel, schließen enthält.&#10;&#10;Automatisch generierte Beschreibung">
            <a:extLst>
              <a:ext uri="{FF2B5EF4-FFF2-40B4-BE49-F238E27FC236}">
                <a16:creationId xmlns:a16="http://schemas.microsoft.com/office/drawing/2014/main" id="{48157464-3833-481C-A679-508FC3E36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781" y="2215781"/>
            <a:ext cx="2426438" cy="2426438"/>
          </a:xfrm>
          <a:prstGeom prst="ellipse">
            <a:avLst/>
          </a:prstGeom>
          <a:ln>
            <a:noFill/>
          </a:ln>
          <a:effectLst>
            <a:softEdge rad="114300"/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0111348-8283-429F-BF1A-EDC086589B9C}"/>
              </a:ext>
            </a:extLst>
          </p:cNvPr>
          <p:cNvSpPr txBox="1"/>
          <p:nvPr/>
        </p:nvSpPr>
        <p:spPr>
          <a:xfrm>
            <a:off x="6467369" y="4642219"/>
            <a:ext cx="2557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>
                <a:solidFill>
                  <a:schemeClr val="bg2">
                    <a:lumMod val="7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Quelle: pixabay.com (06.12.2020)</a:t>
            </a:r>
          </a:p>
        </p:txBody>
      </p:sp>
    </p:spTree>
    <p:extLst>
      <p:ext uri="{BB962C8B-B14F-4D97-AF65-F5344CB8AC3E}">
        <p14:creationId xmlns:p14="http://schemas.microsoft.com/office/powerpoint/2010/main" val="2323386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A27F5C9-ABC6-4D1F-815B-C5FBF5F59B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0"/>
          <a:stretch/>
        </p:blipFill>
        <p:spPr>
          <a:xfrm>
            <a:off x="1553720" y="0"/>
            <a:ext cx="9084560" cy="6104266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D8D66EE-AE2F-4049-B9C8-C5ED6E6A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0D05BD-C95A-49DC-9EF9-DDF2DAB0175B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A9F6493-6171-4957-AC52-4AE47F78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40C3D55-FBFF-44BF-8F33-E6183BE22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296A4F2-8DD6-D3B8-A547-23C71102F3BE}"/>
              </a:ext>
            </a:extLst>
          </p:cNvPr>
          <p:cNvSpPr/>
          <p:nvPr/>
        </p:nvSpPr>
        <p:spPr>
          <a:xfrm>
            <a:off x="2312276" y="2490952"/>
            <a:ext cx="924910" cy="5780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AFBCFB1-3B24-7251-F943-56F98F0126B4}"/>
              </a:ext>
            </a:extLst>
          </p:cNvPr>
          <p:cNvSpPr/>
          <p:nvPr/>
        </p:nvSpPr>
        <p:spPr>
          <a:xfrm>
            <a:off x="5008180" y="1902373"/>
            <a:ext cx="924910" cy="5780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081FD92-2D2D-2A5B-9F2C-810168F41D3A}"/>
              </a:ext>
            </a:extLst>
          </p:cNvPr>
          <p:cNvSpPr/>
          <p:nvPr/>
        </p:nvSpPr>
        <p:spPr>
          <a:xfrm>
            <a:off x="3352802" y="5454869"/>
            <a:ext cx="924910" cy="5780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19E18DB-6E9A-C2C4-2432-AAA245922CF1}"/>
              </a:ext>
            </a:extLst>
          </p:cNvPr>
          <p:cNvSpPr/>
          <p:nvPr/>
        </p:nvSpPr>
        <p:spPr>
          <a:xfrm>
            <a:off x="6731879" y="5165834"/>
            <a:ext cx="924910" cy="5780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6C79307-74F5-AECA-BD54-C6E177FD7D89}"/>
              </a:ext>
            </a:extLst>
          </p:cNvPr>
          <p:cNvSpPr/>
          <p:nvPr/>
        </p:nvSpPr>
        <p:spPr>
          <a:xfrm>
            <a:off x="9311148" y="2733368"/>
            <a:ext cx="1179871" cy="83574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074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006AB-A5AE-6560-0638-66CFCEDEF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664A83F4-0FEB-FBC7-EB98-FBD2F9398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600" y="207634"/>
            <a:ext cx="3705225" cy="371475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57852755-08F3-B553-4E01-300F7B7AA672}"/>
              </a:ext>
            </a:extLst>
          </p:cNvPr>
          <p:cNvSpPr/>
          <p:nvPr/>
        </p:nvSpPr>
        <p:spPr>
          <a:xfrm>
            <a:off x="536952" y="5915103"/>
            <a:ext cx="432048" cy="288032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1150FB8-60FE-D58E-634E-A2555ABF5C59}"/>
              </a:ext>
            </a:extLst>
          </p:cNvPr>
          <p:cNvSpPr txBox="1"/>
          <p:nvPr/>
        </p:nvSpPr>
        <p:spPr>
          <a:xfrm>
            <a:off x="363682" y="396376"/>
            <a:ext cx="6156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>
                <a:solidFill>
                  <a:srgbClr val="FB7607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Diagramm zum Stefan-Boltzmann-Gesetz</a:t>
            </a:r>
            <a:endParaRPr lang="de-DE" sz="2800"/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8148F169-7279-2314-61A5-2D9E3E7D3F75}"/>
              </a:ext>
            </a:extLst>
          </p:cNvPr>
          <p:cNvGrpSpPr/>
          <p:nvPr/>
        </p:nvGrpSpPr>
        <p:grpSpPr>
          <a:xfrm>
            <a:off x="363682" y="1089753"/>
            <a:ext cx="9362816" cy="5113382"/>
            <a:chOff x="-1642781" y="402831"/>
            <a:chExt cx="6841939" cy="3776506"/>
          </a:xfrm>
        </p:grpSpPr>
        <p:pic>
          <p:nvPicPr>
            <p:cNvPr id="40" name="Grafik 39">
              <a:extLst>
                <a:ext uri="{FF2B5EF4-FFF2-40B4-BE49-F238E27FC236}">
                  <a16:creationId xmlns:a16="http://schemas.microsoft.com/office/drawing/2014/main" id="{6A1053AE-EDE9-234F-8D0E-7CC66676A3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580"/>
            <a:stretch/>
          </p:blipFill>
          <p:spPr bwMode="auto">
            <a:xfrm>
              <a:off x="-1642781" y="402831"/>
              <a:ext cx="5611495" cy="3541395"/>
            </a:xfrm>
            <a:prstGeom prst="rect">
              <a:avLst/>
            </a:prstGeom>
            <a:noFill/>
            <a:ln>
              <a:solidFill>
                <a:srgbClr val="D0F0E0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1" name="Textfeld 2">
              <a:extLst>
                <a:ext uri="{FF2B5EF4-FFF2-40B4-BE49-F238E27FC236}">
                  <a16:creationId xmlns:a16="http://schemas.microsoft.com/office/drawing/2014/main" id="{A538C4D6-FC63-5EB5-DCB6-52E4E9C1AF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84092" y="4011803"/>
              <a:ext cx="5683250" cy="167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323850" algn="just">
                <a:spcAft>
                  <a:spcPts val="1000"/>
                </a:spcAft>
              </a:pPr>
              <a:r>
                <a:rPr lang="de-DE" sz="1200" i="1">
                  <a:solidFill>
                    <a:srgbClr val="000000"/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D</a:t>
              </a:r>
              <a:r>
                <a:rPr lang="de-DE" sz="1200" i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as Stefan-Boltzmann-Gesetz dargestellt (</a:t>
              </a:r>
              <a:r>
                <a:rPr lang="de-DE" sz="1200" i="1" err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credits</a:t>
              </a:r>
              <a:r>
                <a:rPr lang="de-DE" sz="1200" i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: </a:t>
              </a:r>
              <a:r>
                <a:rPr lang="de-DE" sz="1200" i="1" err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Strähle</a:t>
              </a:r>
              <a:r>
                <a:rPr lang="de-DE" sz="1200" i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, erstellt mit </a:t>
              </a:r>
              <a:r>
                <a:rPr lang="de-DE" sz="1200" i="1" err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Geogebra</a:t>
              </a:r>
              <a:r>
                <a:rPr lang="de-DE" sz="1200" i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)</a:t>
              </a: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7A527F9E-2D8F-94CE-A941-5965AAAFF118}"/>
              </a:ext>
            </a:extLst>
          </p:cNvPr>
          <p:cNvGrpSpPr/>
          <p:nvPr/>
        </p:nvGrpSpPr>
        <p:grpSpPr>
          <a:xfrm>
            <a:off x="7632960" y="564337"/>
            <a:ext cx="1085850" cy="623869"/>
            <a:chOff x="10648662" y="750880"/>
            <a:chExt cx="1085850" cy="623869"/>
          </a:xfrm>
        </p:grpSpPr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49D04DBE-54C8-BFB0-D2DE-CC9DF14C497B}"/>
                </a:ext>
              </a:extLst>
            </p:cNvPr>
            <p:cNvSpPr txBox="1"/>
            <p:nvPr/>
          </p:nvSpPr>
          <p:spPr>
            <a:xfrm>
              <a:off x="10648662" y="851529"/>
              <a:ext cx="10858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i="1"/>
                <a:t>T</a:t>
              </a: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9AD49B56-75FF-B7CF-4C5F-4C2ECF432A6A}"/>
                </a:ext>
              </a:extLst>
            </p:cNvPr>
            <p:cNvSpPr txBox="1"/>
            <p:nvPr/>
          </p:nvSpPr>
          <p:spPr>
            <a:xfrm>
              <a:off x="10819559" y="750880"/>
              <a:ext cx="297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/>
                <a:t>4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D3D481B9-9762-72CD-0C07-021CBAD980DC}"/>
                  </a:ext>
                </a:extLst>
              </p:cNvPr>
              <p:cNvSpPr txBox="1"/>
              <p:nvPr/>
            </p:nvSpPr>
            <p:spPr>
              <a:xfrm>
                <a:off x="1156082" y="937625"/>
                <a:ext cx="1665407" cy="501163"/>
              </a:xfrm>
              <a:prstGeom prst="rect">
                <a:avLst/>
              </a:prstGeom>
              <a:solidFill>
                <a:srgbClr val="FFFFFF">
                  <a:alpha val="72941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de-DE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Strahlungsintensität eines Körpers 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12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fPr>
                      <m:num>
                        <m:r>
                          <a:rPr lang="de-DE" sz="12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de-DE" sz="12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</m:ctrlPr>
                          </m:sSupPr>
                          <m:e>
                            <m:r>
                              <a:rPr lang="de-DE" sz="12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12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de-DE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D3D481B9-9762-72CD-0C07-021CBAD98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082" y="937625"/>
                <a:ext cx="1665407" cy="501163"/>
              </a:xfrm>
              <a:prstGeom prst="rect">
                <a:avLst/>
              </a:prstGeom>
              <a:blipFill>
                <a:blip r:embed="rId5"/>
                <a:stretch>
                  <a:fillRect l="-366" t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4">
            <a:extLst>
              <a:ext uri="{FF2B5EF4-FFF2-40B4-BE49-F238E27FC236}">
                <a16:creationId xmlns:a16="http://schemas.microsoft.com/office/drawing/2014/main" id="{BACB79B2-CDEE-E600-2347-C041C787083A}"/>
              </a:ext>
            </a:extLst>
          </p:cNvPr>
          <p:cNvSpPr txBox="1"/>
          <p:nvPr/>
        </p:nvSpPr>
        <p:spPr>
          <a:xfrm>
            <a:off x="8042702" y="5611196"/>
            <a:ext cx="1486307" cy="424732"/>
          </a:xfrm>
          <a:prstGeom prst="rect">
            <a:avLst/>
          </a:prstGeom>
          <a:solidFill>
            <a:srgbClr val="FFFFFF">
              <a:alpha val="72941"/>
            </a:srgb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lnSpc>
                <a:spcPct val="90000"/>
              </a:lnSpc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/>
              <a:t>Temperatur des Körpers in °C</a:t>
            </a:r>
          </a:p>
        </p:txBody>
      </p: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0627ADBF-6429-5BFC-613A-9F47F33E61ED}"/>
              </a:ext>
            </a:extLst>
          </p:cNvPr>
          <p:cNvCxnSpPr>
            <a:cxnSpLocks/>
          </p:cNvCxnSpPr>
          <p:nvPr/>
        </p:nvCxnSpPr>
        <p:spPr>
          <a:xfrm flipV="1">
            <a:off x="5456669" y="4771583"/>
            <a:ext cx="0" cy="890831"/>
          </a:xfrm>
          <a:prstGeom prst="line">
            <a:avLst/>
          </a:prstGeom>
          <a:ln w="25400">
            <a:solidFill>
              <a:schemeClr val="accent2"/>
            </a:solidFill>
            <a:miter lim="800000"/>
            <a:headEnd type="arrow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F3B1EBBD-C436-E260-BB11-05FEA646855D}"/>
              </a:ext>
            </a:extLst>
          </p:cNvPr>
          <p:cNvCxnSpPr>
            <a:cxnSpLocks/>
          </p:cNvCxnSpPr>
          <p:nvPr/>
        </p:nvCxnSpPr>
        <p:spPr>
          <a:xfrm>
            <a:off x="969000" y="4783615"/>
            <a:ext cx="4505368" cy="0"/>
          </a:xfrm>
          <a:prstGeom prst="line">
            <a:avLst/>
          </a:prstGeom>
          <a:ln w="25400">
            <a:solidFill>
              <a:schemeClr val="accent2"/>
            </a:solidFill>
            <a:miter lim="800000"/>
            <a:headEnd type="none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feld 48">
            <a:extLst>
              <a:ext uri="{FF2B5EF4-FFF2-40B4-BE49-F238E27FC236}">
                <a16:creationId xmlns:a16="http://schemas.microsoft.com/office/drawing/2014/main" id="{A33E45D8-962C-3153-D25F-89786ED7766D}"/>
              </a:ext>
            </a:extLst>
          </p:cNvPr>
          <p:cNvSpPr txBox="1"/>
          <p:nvPr/>
        </p:nvSpPr>
        <p:spPr>
          <a:xfrm>
            <a:off x="8960398" y="4561689"/>
            <a:ext cx="2445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>
                <a:solidFill>
                  <a:srgbClr val="0070C0"/>
                </a:solidFill>
              </a:rPr>
              <a:t>- 18 °C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0E01BFC2-3F31-CCBA-A86E-E8F06C1F7B30}"/>
              </a:ext>
            </a:extLst>
          </p:cNvPr>
          <p:cNvSpPr txBox="1"/>
          <p:nvPr/>
        </p:nvSpPr>
        <p:spPr>
          <a:xfrm>
            <a:off x="1047764" y="4137284"/>
            <a:ext cx="233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rgbClr val="FF0000"/>
                </a:solidFill>
              </a:rPr>
              <a:t>238 W/m</a:t>
            </a:r>
            <a:r>
              <a:rPr lang="de-DE" sz="3600" baseline="30000">
                <a:solidFill>
                  <a:srgbClr val="FF0000"/>
                </a:solidFill>
              </a:rPr>
              <a:t>2</a:t>
            </a:r>
            <a:endParaRPr lang="de-DE" sz="3600">
              <a:solidFill>
                <a:srgbClr val="FF0000"/>
              </a:solidFill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15BE0398-31E8-4BC6-1D19-411CF812859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35" t="32739" r="4536" b="-1699"/>
          <a:stretch/>
        </p:blipFill>
        <p:spPr>
          <a:xfrm>
            <a:off x="360000" y="5613350"/>
            <a:ext cx="673200" cy="72000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E4C73402-43B3-96CA-1251-CD20D6A48063}"/>
              </a:ext>
            </a:extLst>
          </p:cNvPr>
          <p:cNvSpPr/>
          <p:nvPr/>
        </p:nvSpPr>
        <p:spPr>
          <a:xfrm>
            <a:off x="8505670" y="538672"/>
            <a:ext cx="3121083" cy="3004574"/>
          </a:xfrm>
          <a:prstGeom prst="ellipse">
            <a:avLst/>
          </a:prstGeom>
          <a:solidFill>
            <a:schemeClr val="tx1">
              <a:lumMod val="75000"/>
              <a:lumOff val="25000"/>
              <a:alpha val="92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 descr="Ein Bild, das schwarz, Projektil, dunkel, schließen enthält.&#10;&#10;Automatisch generierte Beschreibung">
            <a:extLst>
              <a:ext uri="{FF2B5EF4-FFF2-40B4-BE49-F238E27FC236}">
                <a16:creationId xmlns:a16="http://schemas.microsoft.com/office/drawing/2014/main" id="{8C1E1B92-3414-FE91-AAB5-E292347D49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851" y="439599"/>
            <a:ext cx="3202719" cy="3202719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27371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4B428-6249-4A79-95A2-777DC9615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474" y="283850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3DB8C9-0BF5-456A-A4F2-74B9F075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0EA6B3-5E60-4966-B03D-6DB145F4D415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A60FEB-598D-41D8-A1D8-39B5D675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0B490C-6DAB-4E78-94C1-5A59A01C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7" name="Grafik 6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8FD2E7DB-D3B9-4F54-BE14-1BBCC7DC40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7817FA05-6CC9-46AC-9860-43503C5F6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" t="21075" r="9151" b="1987"/>
          <a:stretch/>
        </p:blipFill>
        <p:spPr>
          <a:xfrm>
            <a:off x="1548244" y="1361210"/>
            <a:ext cx="8084129" cy="4779818"/>
          </a:xfrm>
        </p:spPr>
      </p:pic>
    </p:spTree>
    <p:extLst>
      <p:ext uri="{BB962C8B-B14F-4D97-AF65-F5344CB8AC3E}">
        <p14:creationId xmlns:p14="http://schemas.microsoft.com/office/powerpoint/2010/main" val="983974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6DEACD9-C3D9-45F3-9DF0-C34934D01473}"/>
              </a:ext>
            </a:extLst>
          </p:cNvPr>
          <p:cNvSpPr txBox="1"/>
          <p:nvPr/>
        </p:nvSpPr>
        <p:spPr>
          <a:xfrm>
            <a:off x="407368" y="1556793"/>
            <a:ext cx="11449272" cy="2101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800">
                <a:solidFill>
                  <a:srgbClr val="1B6A9B"/>
                </a:solidFill>
              </a:rPr>
              <a:t>Warum beträgt die durchschnittliche </a:t>
            </a:r>
            <a:br>
              <a:rPr lang="de-DE" sz="4800">
                <a:solidFill>
                  <a:srgbClr val="1B6A9B"/>
                </a:solidFill>
              </a:rPr>
            </a:br>
            <a:r>
              <a:rPr lang="de-DE" sz="4800">
                <a:solidFill>
                  <a:srgbClr val="1B6A9B"/>
                </a:solidFill>
              </a:rPr>
              <a:t>Temperatur auf der Erde aber lebensfreundliche +15°C?</a:t>
            </a:r>
          </a:p>
        </p:txBody>
      </p:sp>
      <p:pic>
        <p:nvPicPr>
          <p:cNvPr id="4" name="Grafik 3" descr="Waldszenerie">
            <a:extLst>
              <a:ext uri="{FF2B5EF4-FFF2-40B4-BE49-F238E27FC236}">
                <a16:creationId xmlns:a16="http://schemas.microsoft.com/office/drawing/2014/main" id="{F6283ECA-0055-4E12-A38B-BF5EB3045E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51772" y="2935640"/>
            <a:ext cx="3434680" cy="3434680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E9B2435-68A1-4B91-91A9-69C3C410F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0D05BD-C95A-49DC-9EF9-DDF2DAB0175B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641F81-A315-486D-8871-6694FE649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F16075-1814-4E9F-845B-D3DAE9D17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07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draußen, Skifahren, Wasser, Steigung enthält.&#10;&#10;Automatisch generierte Beschreibung">
            <a:extLst>
              <a:ext uri="{FF2B5EF4-FFF2-40B4-BE49-F238E27FC236}">
                <a16:creationId xmlns:a16="http://schemas.microsoft.com/office/drawing/2014/main" id="{5872BC4C-0B48-43FD-ADFD-6A1DE618C5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69" y="0"/>
            <a:ext cx="10268262" cy="6858000"/>
          </a:xfrm>
          <a:prstGeom prst="rect">
            <a:avLst/>
          </a:prstGeom>
        </p:spPr>
      </p:pic>
      <p:pic>
        <p:nvPicPr>
          <p:cNvPr id="3" name="Grafik 2" descr="Ein Bild, das Licht enthält.&#10;&#10;Automatisch generierte Beschreibung">
            <a:extLst>
              <a:ext uri="{FF2B5EF4-FFF2-40B4-BE49-F238E27FC236}">
                <a16:creationId xmlns:a16="http://schemas.microsoft.com/office/drawing/2014/main" id="{4340B4D6-04A6-49D9-A8FA-FC98847C96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69" y="0"/>
            <a:ext cx="102682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22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 enthält.&#10;&#10;Automatisch generierte Beschreibung">
            <a:extLst>
              <a:ext uri="{FF2B5EF4-FFF2-40B4-BE49-F238E27FC236}">
                <a16:creationId xmlns:a16="http://schemas.microsoft.com/office/drawing/2014/main" id="{172287DF-97D0-44FE-B5F9-A77D4666E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040" y="-51015"/>
            <a:ext cx="9204960" cy="613663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67DDC385-BE27-4548-810F-1D8FA29F1B73}"/>
              </a:ext>
            </a:extLst>
          </p:cNvPr>
          <p:cNvSpPr txBox="1">
            <a:spLocks/>
          </p:cNvSpPr>
          <p:nvPr/>
        </p:nvSpPr>
        <p:spPr>
          <a:xfrm>
            <a:off x="1413904" y="359738"/>
            <a:ext cx="4914113" cy="8797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38E4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Aus dem Klimakoffer</a:t>
            </a:r>
          </a:p>
        </p:txBody>
      </p:sp>
      <p:pic>
        <p:nvPicPr>
          <p:cNvPr id="9" name="Grafik 8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A8F6163A-98DA-4B1A-9EE4-5D39E0A917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1FCBC48-2622-456A-BB0B-552F0B2DBF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0D05BD-C95A-49DC-9EF9-DDF2DAB0175B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CB6481E-AA52-4DAA-99FA-F4C0B7865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7725F49-D74E-4B3D-A433-AA853EEAA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278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4CF2443-6E46-43A8-8109-92BC59211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0D05BD-C95A-49DC-9EF9-DDF2DAB0175B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5D9F93B-9E9E-4219-94B5-CEAAA5D42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6CBEC30-B347-41B2-A27E-49022063A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28</a:t>
            </a:fld>
            <a:endParaRPr lang="de-DE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73D836E8-CA97-4BFA-96DF-3F2823FE314A}"/>
              </a:ext>
            </a:extLst>
          </p:cNvPr>
          <p:cNvGraphicFramePr>
            <a:graphicFrameLocks/>
          </p:cNvGraphicFramePr>
          <p:nvPr/>
        </p:nvGraphicFramePr>
        <p:xfrm>
          <a:off x="5117256" y="1325880"/>
          <a:ext cx="6883400" cy="413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Grafik 9" descr="Ein Bild, das drinnen enthält.&#10;&#10;Automatisch generierte Beschreibung">
            <a:extLst>
              <a:ext uri="{FF2B5EF4-FFF2-40B4-BE49-F238E27FC236}">
                <a16:creationId xmlns:a16="http://schemas.microsoft.com/office/drawing/2014/main" id="{16D36F00-D557-47DA-AEC1-35D3BA2F6F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1" b="3888"/>
          <a:stretch/>
        </p:blipFill>
        <p:spPr>
          <a:xfrm>
            <a:off x="0" y="420549"/>
            <a:ext cx="4845513" cy="563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60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4CF2443-6E46-43A8-8109-92BC59211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0D05BD-C95A-49DC-9EF9-DDF2DAB0175B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5D9F93B-9E9E-4219-94B5-CEAAA5D42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6CBEC30-B347-41B2-A27E-49022063A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29</a:t>
            </a:fld>
            <a:endParaRPr lang="de-DE"/>
          </a:p>
        </p:txBody>
      </p:sp>
      <p:pic>
        <p:nvPicPr>
          <p:cNvPr id="9" name="Grafik 8">
            <a:hlinkClick r:id="rId2"/>
            <a:extLst>
              <a:ext uri="{FF2B5EF4-FFF2-40B4-BE49-F238E27FC236}">
                <a16:creationId xmlns:a16="http://schemas.microsoft.com/office/drawing/2014/main" id="{B1A81FEB-4398-87E6-46B6-CD4C08563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999" y="1239500"/>
            <a:ext cx="8558002" cy="4801016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F8DD3529-385B-BDF8-AF5C-59BFA37F5519}"/>
              </a:ext>
            </a:extLst>
          </p:cNvPr>
          <p:cNvSpPr txBox="1">
            <a:spLocks/>
          </p:cNvSpPr>
          <p:nvPr/>
        </p:nvSpPr>
        <p:spPr>
          <a:xfrm>
            <a:off x="1079884" y="359738"/>
            <a:ext cx="10032232" cy="8797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38E4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/>
              <a:t>Videos zu allen Experimenten!</a:t>
            </a:r>
          </a:p>
        </p:txBody>
      </p:sp>
    </p:spTree>
    <p:extLst>
      <p:ext uri="{BB962C8B-B14F-4D97-AF65-F5344CB8AC3E}">
        <p14:creationId xmlns:p14="http://schemas.microsoft.com/office/powerpoint/2010/main" val="3951417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21016180-3015-4C6E-8F22-A531EC2382E2}"/>
              </a:ext>
            </a:extLst>
          </p:cNvPr>
          <p:cNvSpPr txBox="1">
            <a:spLocks/>
          </p:cNvSpPr>
          <p:nvPr/>
        </p:nvSpPr>
        <p:spPr>
          <a:xfrm>
            <a:off x="1366345" y="645457"/>
            <a:ext cx="9490841" cy="121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i="1">
                <a:solidFill>
                  <a:srgbClr val="EC710A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sz="4000">
                <a:solidFill>
                  <a:srgbClr val="599066"/>
                </a:solidFill>
                <a:latin typeface="+mj-lt"/>
                <a:ea typeface="+mj-ea"/>
                <a:cs typeface="+mj-cs"/>
              </a:rPr>
              <a:t>Ein Bildungsprogramm,</a:t>
            </a:r>
            <a:br>
              <a:rPr lang="de-DE" sz="4000">
                <a:solidFill>
                  <a:srgbClr val="599066"/>
                </a:solidFill>
                <a:latin typeface="+mj-lt"/>
                <a:ea typeface="+mj-ea"/>
                <a:cs typeface="+mj-cs"/>
              </a:rPr>
            </a:br>
            <a:r>
              <a:rPr lang="de-DE" sz="4000">
                <a:solidFill>
                  <a:srgbClr val="599066"/>
                </a:solidFill>
                <a:latin typeface="+mj-lt"/>
                <a:ea typeface="+mj-ea"/>
                <a:cs typeface="+mj-cs"/>
              </a:rPr>
              <a:t>das Verstehen und Handeln verbindet!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63DEA1A-8D26-4A05-A4DC-0CBF37C82484}"/>
              </a:ext>
            </a:extLst>
          </p:cNvPr>
          <p:cNvSpPr txBox="1">
            <a:spLocks/>
          </p:cNvSpPr>
          <p:nvPr/>
        </p:nvSpPr>
        <p:spPr>
          <a:xfrm>
            <a:off x="558737" y="4674206"/>
            <a:ext cx="11493500" cy="1536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de-DE" i="1">
              <a:solidFill>
                <a:srgbClr val="F38E49"/>
              </a:solidFill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E8AFD72-60DE-E545-A305-C15EAA4F9D09}"/>
              </a:ext>
            </a:extLst>
          </p:cNvPr>
          <p:cNvGrpSpPr/>
          <p:nvPr/>
        </p:nvGrpSpPr>
        <p:grpSpPr>
          <a:xfrm>
            <a:off x="743337" y="1683021"/>
            <a:ext cx="2563954" cy="2551151"/>
            <a:chOff x="1255118" y="2031368"/>
            <a:chExt cx="2188800" cy="2350297"/>
          </a:xfrm>
        </p:grpSpPr>
        <p:sp>
          <p:nvSpPr>
            <p:cNvPr id="10" name="Inhaltsplatzhalter 2">
              <a:extLst>
                <a:ext uri="{FF2B5EF4-FFF2-40B4-BE49-F238E27FC236}">
                  <a16:creationId xmlns:a16="http://schemas.microsoft.com/office/drawing/2014/main" id="{4711B562-23B9-463F-83D7-AFD1BCAFF38C}"/>
                </a:ext>
              </a:extLst>
            </p:cNvPr>
            <p:cNvSpPr txBox="1">
              <a:spLocks/>
            </p:cNvSpPr>
            <p:nvPr/>
          </p:nvSpPr>
          <p:spPr>
            <a:xfrm>
              <a:off x="1255118" y="3874162"/>
              <a:ext cx="2188800" cy="50750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defPPr>
                <a:defRPr lang="de-DE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i="1">
                  <a:solidFill>
                    <a:srgbClr val="EC710A"/>
                  </a:solidFill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de-DE" sz="1800"/>
                <a:t>I. Verstehen</a:t>
              </a:r>
            </a:p>
          </p:txBody>
        </p: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860E7BDC-A13A-43AB-B827-0F5016F1FC7B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55118" y="2031368"/>
              <a:ext cx="1995091" cy="1995091"/>
            </a:xfrm>
            <a:prstGeom prst="rect">
              <a:avLst/>
            </a:prstGeom>
          </p:spPr>
        </p:pic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8085790-586D-1944-9302-3218F6F27B05}"/>
              </a:ext>
            </a:extLst>
          </p:cNvPr>
          <p:cNvGrpSpPr/>
          <p:nvPr/>
        </p:nvGrpSpPr>
        <p:grpSpPr>
          <a:xfrm>
            <a:off x="3784880" y="1689113"/>
            <a:ext cx="4359051" cy="2591671"/>
            <a:chOff x="4174800" y="2084660"/>
            <a:chExt cx="3842398" cy="2349036"/>
          </a:xfrm>
        </p:grpSpPr>
        <p:sp>
          <p:nvSpPr>
            <p:cNvPr id="11" name="Inhaltsplatzhalter 2">
              <a:extLst>
                <a:ext uri="{FF2B5EF4-FFF2-40B4-BE49-F238E27FC236}">
                  <a16:creationId xmlns:a16="http://schemas.microsoft.com/office/drawing/2014/main" id="{E57B8D38-1B8A-47E1-AA76-58F960FDF2E7}"/>
                </a:ext>
              </a:extLst>
            </p:cNvPr>
            <p:cNvSpPr txBox="1">
              <a:spLocks/>
            </p:cNvSpPr>
            <p:nvPr/>
          </p:nvSpPr>
          <p:spPr>
            <a:xfrm>
              <a:off x="4174800" y="3926193"/>
              <a:ext cx="3842398" cy="50750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defPPr>
                <a:defRPr lang="de-DE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i="1">
                  <a:solidFill>
                    <a:srgbClr val="EC710A"/>
                  </a:solidFill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de-DE" sz="1800"/>
                <a:t>II. Zukunftsgestaltung</a:t>
              </a:r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FA432C1B-1727-4DF7-BEAE-CA4690210D1F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83259" y="2084660"/>
              <a:ext cx="2025481" cy="2025481"/>
            </a:xfrm>
            <a:prstGeom prst="rect">
              <a:avLst/>
            </a:prstGeom>
          </p:spPr>
        </p:pic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5769B62A-BCDE-4D44-AA67-00EF945D59A0}"/>
              </a:ext>
            </a:extLst>
          </p:cNvPr>
          <p:cNvGrpSpPr/>
          <p:nvPr/>
        </p:nvGrpSpPr>
        <p:grpSpPr>
          <a:xfrm>
            <a:off x="7726937" y="1775528"/>
            <a:ext cx="4147127" cy="4005162"/>
            <a:chOff x="8105935" y="2154413"/>
            <a:chExt cx="3842398" cy="3690409"/>
          </a:xfrm>
        </p:grpSpPr>
        <p:sp>
          <p:nvSpPr>
            <p:cNvPr id="13" name="Inhaltsplatzhalter 2">
              <a:extLst>
                <a:ext uri="{FF2B5EF4-FFF2-40B4-BE49-F238E27FC236}">
                  <a16:creationId xmlns:a16="http://schemas.microsoft.com/office/drawing/2014/main" id="{44384F69-7275-4DBD-9B61-CAF7F9B3F037}"/>
                </a:ext>
              </a:extLst>
            </p:cNvPr>
            <p:cNvSpPr txBox="1">
              <a:spLocks/>
            </p:cNvSpPr>
            <p:nvPr/>
          </p:nvSpPr>
          <p:spPr>
            <a:xfrm>
              <a:off x="8105935" y="3926193"/>
              <a:ext cx="3842398" cy="50750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defPPr>
                <a:defRPr lang="de-DE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i="1">
                  <a:solidFill>
                    <a:srgbClr val="EC710A"/>
                  </a:solidFill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de-DE" sz="1800"/>
                <a:t>III. Zusammen handeln</a:t>
              </a: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703067DB-937C-4396-A7E6-618294762FEF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9127162" y="2154413"/>
              <a:ext cx="2025482" cy="2025482"/>
            </a:xfrm>
            <a:prstGeom prst="rect">
              <a:avLst/>
            </a:prstGeom>
          </p:spPr>
        </p:pic>
        <p:pic>
          <p:nvPicPr>
            <p:cNvPr id="22" name="Grafik 21">
              <a:hlinkClick r:id="rId6"/>
              <a:extLst>
                <a:ext uri="{FF2B5EF4-FFF2-40B4-BE49-F238E27FC236}">
                  <a16:creationId xmlns:a16="http://schemas.microsoft.com/office/drawing/2014/main" id="{B952C5E9-E299-4649-A242-5A46A4E8A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2055" y="4603428"/>
              <a:ext cx="1467629" cy="245087"/>
            </a:xfrm>
            <a:prstGeom prst="rect">
              <a:avLst/>
            </a:prstGeom>
          </p:spPr>
        </p:pic>
        <p:pic>
          <p:nvPicPr>
            <p:cNvPr id="23" name="Grafik 22">
              <a:hlinkClick r:id="rId8"/>
              <a:extLst>
                <a:ext uri="{FF2B5EF4-FFF2-40B4-BE49-F238E27FC236}">
                  <a16:creationId xmlns:a16="http://schemas.microsoft.com/office/drawing/2014/main" id="{3A10E23B-EA44-4945-BA87-4A2C9B835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01646" y="5016322"/>
              <a:ext cx="1467629" cy="828500"/>
            </a:xfrm>
            <a:prstGeom prst="rect">
              <a:avLst/>
            </a:prstGeom>
          </p:spPr>
        </p:pic>
        <p:pic>
          <p:nvPicPr>
            <p:cNvPr id="25" name="Grafik 24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79E52CF0-C939-8843-9B98-4D3DE42C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61379" y="5264854"/>
              <a:ext cx="1069832" cy="368990"/>
            </a:xfrm>
            <a:prstGeom prst="rect">
              <a:avLst/>
            </a:prstGeom>
          </p:spPr>
        </p:pic>
      </p:grpSp>
      <p:sp>
        <p:nvSpPr>
          <p:cNvPr id="27" name="Textfeld 26">
            <a:hlinkClick r:id="rId11"/>
            <a:extLst>
              <a:ext uri="{FF2B5EF4-FFF2-40B4-BE49-F238E27FC236}">
                <a16:creationId xmlns:a16="http://schemas.microsoft.com/office/drawing/2014/main" id="{F641F8E3-A22F-477B-8513-F6042B0216C0}"/>
              </a:ext>
            </a:extLst>
          </p:cNvPr>
          <p:cNvSpPr txBox="1"/>
          <p:nvPr/>
        </p:nvSpPr>
        <p:spPr>
          <a:xfrm>
            <a:off x="0" y="-3906"/>
            <a:ext cx="5541488" cy="584775"/>
          </a:xfrm>
          <a:prstGeom prst="rect">
            <a:avLst/>
          </a:prstGeom>
          <a:noFill/>
          <a:effectLst>
            <a:glow rad="127000">
              <a:srgbClr val="F38E49"/>
            </a:glow>
          </a:effectLst>
        </p:spPr>
        <p:txBody>
          <a:bodyPr wrap="square" rtlCol="0">
            <a:spAutoFit/>
          </a:bodyPr>
          <a:lstStyle/>
          <a:p>
            <a:r>
              <a:rPr lang="de-DE" sz="3200">
                <a:solidFill>
                  <a:srgbClr val="E57F39"/>
                </a:solidFill>
              </a:rPr>
              <a:t>www.klimawandel-schule.de</a:t>
            </a:r>
          </a:p>
        </p:txBody>
      </p:sp>
      <p:pic>
        <p:nvPicPr>
          <p:cNvPr id="4" name="Grafik 3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133FA412-4922-41E9-B0E4-DE5D88E86F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741" y="4385847"/>
            <a:ext cx="1685278" cy="561759"/>
          </a:xfrm>
          <a:prstGeom prst="rect">
            <a:avLst/>
          </a:prstGeom>
        </p:spPr>
      </p:pic>
      <p:pic>
        <p:nvPicPr>
          <p:cNvPr id="24" name="Picture 241">
            <a:extLst>
              <a:ext uri="{FF2B5EF4-FFF2-40B4-BE49-F238E27FC236}">
                <a16:creationId xmlns:a16="http://schemas.microsoft.com/office/drawing/2014/main" id="{8616F0C9-1C07-4516-A1B1-F42D3BA3037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58523" y="4094188"/>
            <a:ext cx="3449169" cy="1931160"/>
          </a:xfrm>
          <a:prstGeom prst="rect">
            <a:avLst/>
          </a:prstGeom>
          <a:noFill/>
        </p:spPr>
      </p:pic>
      <p:pic>
        <p:nvPicPr>
          <p:cNvPr id="5" name="Grafik 4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BC8371F5-AAD1-A00F-BCC2-9CA3753C9F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922" y="4162492"/>
            <a:ext cx="972437" cy="1006395"/>
          </a:xfrm>
          <a:prstGeom prst="rect">
            <a:avLst/>
          </a:prstGeom>
        </p:spPr>
      </p:pic>
      <p:pic>
        <p:nvPicPr>
          <p:cNvPr id="9" name="Grafik 8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7D6CDEB8-4AAF-DEF3-7169-98F7D9173A5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014" y="4617199"/>
            <a:ext cx="1628028" cy="137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3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D0252C8-C5CA-4123-B1BA-0AAFBE42E02F}"/>
              </a:ext>
            </a:extLst>
          </p:cNvPr>
          <p:cNvSpPr txBox="1"/>
          <p:nvPr/>
        </p:nvSpPr>
        <p:spPr>
          <a:xfrm>
            <a:off x="3647728" y="476673"/>
            <a:ext cx="4896544" cy="830997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>
            <a:defPPr>
              <a:defRPr lang="en-US"/>
            </a:defPPr>
            <a:lvl1pPr algn="just">
              <a:defRPr sz="130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altLang="de-DE" sz="2400">
                <a:solidFill>
                  <a:schemeClr val="bg1"/>
                </a:solidFill>
                <a:latin typeface="+mn-lt"/>
              </a:rPr>
              <a:t>Mit diesem Experiment wird gezeigt, dass CO2 Wärmestrahlung absorbiert!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7DDC385-BE27-4548-810F-1D8FA29F1B73}"/>
              </a:ext>
            </a:extLst>
          </p:cNvPr>
          <p:cNvSpPr txBox="1">
            <a:spLocks/>
          </p:cNvSpPr>
          <p:nvPr/>
        </p:nvSpPr>
        <p:spPr>
          <a:xfrm>
            <a:off x="1413904" y="359738"/>
            <a:ext cx="4914113" cy="8797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38E4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Aus dem Klimakoffer</a:t>
            </a:r>
          </a:p>
        </p:txBody>
      </p:sp>
      <p:pic>
        <p:nvPicPr>
          <p:cNvPr id="9" name="Grafik 8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A8F6163A-98DA-4B1A-9EE4-5D39E0A917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3" name="Grafik 2" descr="Ein Bild, das Kamera, Licht enthält.&#10;&#10;Automatisch generierte Beschreibung">
            <a:extLst>
              <a:ext uri="{FF2B5EF4-FFF2-40B4-BE49-F238E27FC236}">
                <a16:creationId xmlns:a16="http://schemas.microsoft.com/office/drawing/2014/main" id="{D05BD525-B0B0-49DE-A3E3-37D118F0F8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93"/>
          <a:stretch/>
        </p:blipFill>
        <p:spPr>
          <a:xfrm>
            <a:off x="7596129" y="2692400"/>
            <a:ext cx="4595871" cy="3525520"/>
          </a:xfrm>
          <a:prstGeom prst="rect">
            <a:avLst/>
          </a:prstGeom>
        </p:spPr>
      </p:pic>
      <p:pic>
        <p:nvPicPr>
          <p:cNvPr id="7" name="Grafik 6" descr="Ein Bild, das Haushaltsgerät, Nähmaschine enthält.&#10;&#10;Automatisch generierte Beschreibung">
            <a:extLst>
              <a:ext uri="{FF2B5EF4-FFF2-40B4-BE49-F238E27FC236}">
                <a16:creationId xmlns:a16="http://schemas.microsoft.com/office/drawing/2014/main" id="{C1F98277-530C-4F1F-855E-BF4434CC92F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02" y="720363"/>
            <a:ext cx="4682096" cy="5497557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280571-35E4-46FF-8FBE-7D236F1719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0D05BD-C95A-49DC-9EF9-DDF2DAB0175B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056063-09F1-406D-8148-6CA687407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7B3314A3-7D8F-47B4-A23B-6634C91E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30</a:t>
            </a:fld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0F300F-133A-4F4C-AE29-7726A73CE2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" t="14705" r="10631" b="9759"/>
          <a:stretch/>
        </p:blipFill>
        <p:spPr>
          <a:xfrm>
            <a:off x="9288600" y="359738"/>
            <a:ext cx="2196653" cy="134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956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D0252C8-C5CA-4123-B1BA-0AAFBE42E02F}"/>
              </a:ext>
            </a:extLst>
          </p:cNvPr>
          <p:cNvSpPr txBox="1"/>
          <p:nvPr/>
        </p:nvSpPr>
        <p:spPr>
          <a:xfrm>
            <a:off x="3647728" y="476673"/>
            <a:ext cx="4896544" cy="830997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>
            <a:defPPr>
              <a:defRPr lang="en-US"/>
            </a:defPPr>
            <a:lvl1pPr algn="just">
              <a:defRPr sz="130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altLang="de-DE" sz="2400">
                <a:solidFill>
                  <a:schemeClr val="bg1"/>
                </a:solidFill>
                <a:latin typeface="+mn-lt"/>
              </a:rPr>
              <a:t>Mit diesem Experiment wird gezeigt, dass CO2 Wärmestrahlung absorbiert!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7DDC385-BE27-4548-810F-1D8FA29F1B73}"/>
              </a:ext>
            </a:extLst>
          </p:cNvPr>
          <p:cNvSpPr txBox="1">
            <a:spLocks/>
          </p:cNvSpPr>
          <p:nvPr/>
        </p:nvSpPr>
        <p:spPr>
          <a:xfrm>
            <a:off x="1413904" y="359738"/>
            <a:ext cx="4914113" cy="8797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38E4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Aus dem Klimakoffer</a:t>
            </a:r>
          </a:p>
        </p:txBody>
      </p:sp>
      <p:pic>
        <p:nvPicPr>
          <p:cNvPr id="9" name="Grafik 8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A8F6163A-98DA-4B1A-9EE4-5D39E0A917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37766AE-896D-4467-AC5C-EB473B152B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36"/>
          <a:stretch/>
        </p:blipFill>
        <p:spPr>
          <a:xfrm flipH="1">
            <a:off x="6282619" y="2960429"/>
            <a:ext cx="5909381" cy="3284650"/>
          </a:xfrm>
          <a:prstGeom prst="rect">
            <a:avLst/>
          </a:prstGeom>
        </p:spPr>
      </p:pic>
      <p:pic>
        <p:nvPicPr>
          <p:cNvPr id="7" name="Grafik 6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B0D85999-84EC-40C7-A937-7462919E76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7" r="14000"/>
          <a:stretch/>
        </p:blipFill>
        <p:spPr>
          <a:xfrm flipH="1">
            <a:off x="0" y="1239500"/>
            <a:ext cx="5547360" cy="5005579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CA5E78A-B723-4606-A32E-348F7A17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0D05BD-C95A-49DC-9EF9-DDF2DAB0175B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EA46EF-6D87-4F33-B516-619A4F08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456DCE2-37BF-4782-9485-332E3888A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94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draußen, Ebene, Skifahren, Flugzeug enthält.&#10;&#10;Automatisch generierte Beschreibung">
            <a:extLst>
              <a:ext uri="{FF2B5EF4-FFF2-40B4-BE49-F238E27FC236}">
                <a16:creationId xmlns:a16="http://schemas.microsoft.com/office/drawing/2014/main" id="{8C7DE65B-A084-4216-9EF4-C26A531650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69" y="0"/>
            <a:ext cx="10268262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8DA31F9-3370-4334-8013-F9585F68310B}"/>
              </a:ext>
            </a:extLst>
          </p:cNvPr>
          <p:cNvSpPr txBox="1"/>
          <p:nvPr/>
        </p:nvSpPr>
        <p:spPr>
          <a:xfrm>
            <a:off x="8688288" y="3068961"/>
            <a:ext cx="2448272" cy="13689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59" b="0">
                <a:solidFill>
                  <a:srgbClr val="30854C"/>
                </a:solidFill>
                <a:effectLst/>
                <a:latin typeface="Moritz_hs1" panose="02000503000000000000" pitchFamily="2" charset="0"/>
              </a:defRPr>
            </a:lvl1pPr>
          </a:lstStyle>
          <a:p>
            <a:pPr algn="ctr"/>
            <a:r>
              <a:rPr lang="de-DE">
                <a:solidFill>
                  <a:schemeClr val="bg1"/>
                </a:solidFill>
                <a:latin typeface="+mn-lt"/>
              </a:rPr>
              <a:t>Ein Teil der Wärmestrahlung des Erdbodens wird von Treibhausgasen in der Atmosphäre absorbiert...</a:t>
            </a:r>
          </a:p>
        </p:txBody>
      </p:sp>
      <p:pic>
        <p:nvPicPr>
          <p:cNvPr id="7" name="Grafik 6" descr="Ein Bild, das draußen, Skifahren, Wasser, Steigung enthält.&#10;&#10;Automatisch generierte Beschreibung">
            <a:extLst>
              <a:ext uri="{FF2B5EF4-FFF2-40B4-BE49-F238E27FC236}">
                <a16:creationId xmlns:a16="http://schemas.microsoft.com/office/drawing/2014/main" id="{5872BC4C-0B48-43FD-ADFD-6A1DE618C5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69" y="0"/>
            <a:ext cx="10268262" cy="6858000"/>
          </a:xfrm>
          <a:prstGeom prst="rect">
            <a:avLst/>
          </a:prstGeom>
        </p:spPr>
      </p:pic>
      <p:pic>
        <p:nvPicPr>
          <p:cNvPr id="3" name="Grafik 2" descr="Ein Bild, das Licht enthält.&#10;&#10;Automatisch generierte Beschreibung">
            <a:extLst>
              <a:ext uri="{FF2B5EF4-FFF2-40B4-BE49-F238E27FC236}">
                <a16:creationId xmlns:a16="http://schemas.microsoft.com/office/drawing/2014/main" id="{4340B4D6-04A6-49D9-A8FA-FC98847C96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301"/>
          <a:stretch/>
        </p:blipFill>
        <p:spPr>
          <a:xfrm>
            <a:off x="961869" y="0"/>
            <a:ext cx="11017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6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draußen, Feuer, blau, Rauch enthält.&#10;&#10;Automatisch generierte Beschreibung">
            <a:extLst>
              <a:ext uri="{FF2B5EF4-FFF2-40B4-BE49-F238E27FC236}">
                <a16:creationId xmlns:a16="http://schemas.microsoft.com/office/drawing/2014/main" id="{F19CABD4-E48B-472B-9187-0F4EB2139F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69" y="0"/>
            <a:ext cx="10268262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8DA31F9-3370-4334-8013-F9585F68310B}"/>
              </a:ext>
            </a:extLst>
          </p:cNvPr>
          <p:cNvSpPr txBox="1"/>
          <p:nvPr/>
        </p:nvSpPr>
        <p:spPr>
          <a:xfrm>
            <a:off x="8904312" y="2996952"/>
            <a:ext cx="2448272" cy="11136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59" b="0">
                <a:solidFill>
                  <a:srgbClr val="30854C"/>
                </a:solidFill>
                <a:effectLst/>
                <a:latin typeface="Moritz_hs1" panose="02000503000000000000" pitchFamily="2" charset="0"/>
              </a:defRPr>
            </a:lvl1pPr>
          </a:lstStyle>
          <a:p>
            <a:pPr algn="ctr"/>
            <a:r>
              <a:rPr lang="de-DE">
                <a:solidFill>
                  <a:schemeClr val="bg1"/>
                </a:solidFill>
                <a:latin typeface="+mn-lt"/>
              </a:rPr>
              <a:t>... und zur Hälfte in Richtung Weltall bzw. in Richtung Erdboden wieder abgegeben!</a:t>
            </a:r>
          </a:p>
        </p:txBody>
      </p:sp>
    </p:spTree>
    <p:extLst>
      <p:ext uri="{BB962C8B-B14F-4D97-AF65-F5344CB8AC3E}">
        <p14:creationId xmlns:p14="http://schemas.microsoft.com/office/powerpoint/2010/main" val="109079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raußen, Feuer, blau, Rauch enthält.&#10;&#10;Automatisch generierte Beschreibung">
            <a:extLst>
              <a:ext uri="{FF2B5EF4-FFF2-40B4-BE49-F238E27FC236}">
                <a16:creationId xmlns:a16="http://schemas.microsoft.com/office/drawing/2014/main" id="{DAC238F7-2285-4B7A-BB3C-FBB05F3BDF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69" y="0"/>
            <a:ext cx="10268262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A7002F0-DDFA-407E-8FAE-F2F8FD592CB8}"/>
              </a:ext>
            </a:extLst>
          </p:cNvPr>
          <p:cNvSpPr txBox="1"/>
          <p:nvPr/>
        </p:nvSpPr>
        <p:spPr>
          <a:xfrm>
            <a:off x="3133050" y="423471"/>
            <a:ext cx="2335427" cy="783193"/>
          </a:xfrm>
          <a:prstGeom prst="roundRect">
            <a:avLst/>
          </a:prstGeom>
          <a:solidFill>
            <a:schemeClr val="tx1">
              <a:lumMod val="75000"/>
              <a:lumOff val="25000"/>
              <a:alpha val="54902"/>
            </a:schemeClr>
          </a:solidFill>
          <a:effectLst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000" b="0">
                <a:solidFill>
                  <a:srgbClr val="C6C99A"/>
                </a:solidFill>
                <a:effectLst/>
              </a:defRPr>
            </a:lvl1pPr>
          </a:lstStyle>
          <a:p>
            <a:r>
              <a:rPr lang="de-DE"/>
              <a:t>1. Strahlungsquelle: Sonne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317DB92-1A68-491A-BC57-B0EBA2A9F9E4}"/>
              </a:ext>
            </a:extLst>
          </p:cNvPr>
          <p:cNvSpPr txBox="1"/>
          <p:nvPr/>
        </p:nvSpPr>
        <p:spPr>
          <a:xfrm>
            <a:off x="8751766" y="3432341"/>
            <a:ext cx="2319889" cy="783193"/>
          </a:xfrm>
          <a:prstGeom prst="roundRect">
            <a:avLst/>
          </a:prstGeom>
          <a:solidFill>
            <a:schemeClr val="tx1">
              <a:lumMod val="75000"/>
              <a:lumOff val="25000"/>
              <a:alpha val="54902"/>
            </a:schemeClr>
          </a:solidFill>
          <a:effectLst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 b="0">
                <a:solidFill>
                  <a:srgbClr val="C6C99A"/>
                </a:solidFill>
                <a:effectLst/>
              </a:defRPr>
            </a:lvl1pPr>
          </a:lstStyle>
          <a:p>
            <a:r>
              <a:rPr lang="de-DE" sz="2000">
                <a:solidFill>
                  <a:srgbClr val="C77486"/>
                </a:solidFill>
              </a:rPr>
              <a:t>2. Strahlungsquelle: Atmosphäre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44EF81F-6BDC-209D-A178-847680D8F38B}"/>
              </a:ext>
            </a:extLst>
          </p:cNvPr>
          <p:cNvSpPr txBox="1"/>
          <p:nvPr/>
        </p:nvSpPr>
        <p:spPr>
          <a:xfrm>
            <a:off x="5468477" y="5758702"/>
            <a:ext cx="2339719" cy="646331"/>
          </a:xfrm>
          <a:prstGeom prst="rect">
            <a:avLst/>
          </a:prstGeom>
          <a:solidFill>
            <a:srgbClr val="FFFFFF">
              <a:alpha val="69804"/>
            </a:srgb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rgbClr val="FF0000"/>
                </a:solidFill>
              </a:rPr>
              <a:t>397 W/m</a:t>
            </a:r>
            <a:r>
              <a:rPr lang="de-DE" sz="3600" baseline="30000">
                <a:solidFill>
                  <a:srgbClr val="FF0000"/>
                </a:solidFill>
              </a:rPr>
              <a:t>2</a:t>
            </a:r>
            <a:endParaRPr lang="de-DE"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85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FECF0318-98DD-4333-8B4A-BF1595B3FE8C}"/>
              </a:ext>
            </a:extLst>
          </p:cNvPr>
          <p:cNvGrpSpPr/>
          <p:nvPr/>
        </p:nvGrpSpPr>
        <p:grpSpPr>
          <a:xfrm>
            <a:off x="363682" y="1089753"/>
            <a:ext cx="9362816" cy="5371871"/>
            <a:chOff x="-1642781" y="402831"/>
            <a:chExt cx="6841939" cy="3967414"/>
          </a:xfrm>
        </p:grpSpPr>
        <p:pic>
          <p:nvPicPr>
            <p:cNvPr id="40" name="Grafik 39">
              <a:extLst>
                <a:ext uri="{FF2B5EF4-FFF2-40B4-BE49-F238E27FC236}">
                  <a16:creationId xmlns:a16="http://schemas.microsoft.com/office/drawing/2014/main" id="{9E061B9A-32B2-4495-9AF7-46A01CED75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580"/>
            <a:stretch/>
          </p:blipFill>
          <p:spPr bwMode="auto">
            <a:xfrm>
              <a:off x="-1642781" y="402831"/>
              <a:ext cx="5611495" cy="3541395"/>
            </a:xfrm>
            <a:prstGeom prst="rect">
              <a:avLst/>
            </a:prstGeom>
            <a:noFill/>
            <a:ln>
              <a:solidFill>
                <a:srgbClr val="D0F0E0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1" name="Textfeld 2">
              <a:extLst>
                <a:ext uri="{FF2B5EF4-FFF2-40B4-BE49-F238E27FC236}">
                  <a16:creationId xmlns:a16="http://schemas.microsoft.com/office/drawing/2014/main" id="{8A6F94BA-DF99-4342-A808-2F4E919793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84092" y="4011803"/>
              <a:ext cx="5683250" cy="358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323850" algn="just">
                <a:spcAft>
                  <a:spcPts val="1000"/>
                </a:spcAft>
              </a:pPr>
              <a:r>
                <a:rPr lang="de-DE" sz="1200" i="1">
                  <a:solidFill>
                    <a:srgbClr val="000000"/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D</a:t>
              </a:r>
              <a:r>
                <a:rPr lang="de-DE" sz="1200" i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as Stefan-Boltzmann-Gesetz dargestellt (</a:t>
              </a:r>
              <a:r>
                <a:rPr lang="de-DE" sz="1200" i="1" err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credits</a:t>
              </a:r>
              <a:r>
                <a:rPr lang="de-DE" sz="1200" i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: </a:t>
              </a:r>
              <a:r>
                <a:rPr lang="de-DE" sz="1200" i="1" err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Strähle</a:t>
              </a:r>
              <a:r>
                <a:rPr lang="de-DE" sz="1200" i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, erstellt mit </a:t>
              </a:r>
              <a:r>
                <a:rPr lang="de-DE" sz="1200" i="1" err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Geogebra</a:t>
              </a:r>
              <a:r>
                <a:rPr lang="de-DE" sz="1200" i="1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Cordia New"/>
                </a:rPr>
                <a:t>)</a:t>
              </a:r>
            </a:p>
          </p:txBody>
        </p:sp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20405966-C88E-4BF5-A484-4E6676EDF434}"/>
              </a:ext>
            </a:extLst>
          </p:cNvPr>
          <p:cNvSpPr txBox="1"/>
          <p:nvPr/>
        </p:nvSpPr>
        <p:spPr>
          <a:xfrm>
            <a:off x="363682" y="396376"/>
            <a:ext cx="6156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>
                <a:solidFill>
                  <a:srgbClr val="FB7607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Diagramm zum Stefan-Boltzmann-Gesetz</a:t>
            </a:r>
            <a:endParaRPr lang="de-DE" sz="280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F94A4462-DFD7-4A8B-8FD8-426B8E2DFBE9}"/>
              </a:ext>
            </a:extLst>
          </p:cNvPr>
          <p:cNvGrpSpPr/>
          <p:nvPr/>
        </p:nvGrpSpPr>
        <p:grpSpPr>
          <a:xfrm>
            <a:off x="7632960" y="564337"/>
            <a:ext cx="1085850" cy="623869"/>
            <a:chOff x="10648662" y="750880"/>
            <a:chExt cx="1085850" cy="623869"/>
          </a:xfrm>
        </p:grpSpPr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39256472-1A17-4186-887D-1AFC5BCB9B6C}"/>
                </a:ext>
              </a:extLst>
            </p:cNvPr>
            <p:cNvSpPr txBox="1"/>
            <p:nvPr/>
          </p:nvSpPr>
          <p:spPr>
            <a:xfrm>
              <a:off x="10648662" y="851529"/>
              <a:ext cx="10858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i="1"/>
                <a:t>T</a:t>
              </a: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42273E9F-1311-42D3-BDED-BEDF80EFF462}"/>
                </a:ext>
              </a:extLst>
            </p:cNvPr>
            <p:cNvSpPr txBox="1"/>
            <p:nvPr/>
          </p:nvSpPr>
          <p:spPr>
            <a:xfrm>
              <a:off x="10819559" y="750880"/>
              <a:ext cx="297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/>
                <a:t>4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E7D79DE7-6D88-4972-B9A9-269826193C0D}"/>
                  </a:ext>
                </a:extLst>
              </p:cNvPr>
              <p:cNvSpPr txBox="1"/>
              <p:nvPr/>
            </p:nvSpPr>
            <p:spPr>
              <a:xfrm>
                <a:off x="1156082" y="937625"/>
                <a:ext cx="1665407" cy="501163"/>
              </a:xfrm>
              <a:prstGeom prst="rect">
                <a:avLst/>
              </a:prstGeom>
              <a:solidFill>
                <a:srgbClr val="FFFFFF">
                  <a:alpha val="72941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de-DE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Strahlungsintensität eines Körpers 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12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fPr>
                      <m:num>
                        <m:r>
                          <a:rPr lang="de-DE" sz="12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de-DE" sz="12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</m:ctrlPr>
                          </m:sSupPr>
                          <m:e>
                            <m:r>
                              <a:rPr lang="de-DE" sz="12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12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de-DE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E7D79DE7-6D88-4972-B9A9-269826193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082" y="937625"/>
                <a:ext cx="1665407" cy="501163"/>
              </a:xfrm>
              <a:prstGeom prst="rect">
                <a:avLst/>
              </a:prstGeom>
              <a:blipFill>
                <a:blip r:embed="rId4"/>
                <a:stretch>
                  <a:fillRect l="-366" t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4">
            <a:extLst>
              <a:ext uri="{FF2B5EF4-FFF2-40B4-BE49-F238E27FC236}">
                <a16:creationId xmlns:a16="http://schemas.microsoft.com/office/drawing/2014/main" id="{0B155FCB-0C54-4820-BEE7-0CC834A6E5CB}"/>
              </a:ext>
            </a:extLst>
          </p:cNvPr>
          <p:cNvSpPr txBox="1"/>
          <p:nvPr/>
        </p:nvSpPr>
        <p:spPr>
          <a:xfrm>
            <a:off x="8042702" y="5611196"/>
            <a:ext cx="1486307" cy="424732"/>
          </a:xfrm>
          <a:prstGeom prst="rect">
            <a:avLst/>
          </a:prstGeom>
          <a:solidFill>
            <a:srgbClr val="FFFFFF">
              <a:alpha val="72941"/>
            </a:srgb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lnSpc>
                <a:spcPct val="90000"/>
              </a:lnSpc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/>
              <a:t>Temperatur des Körpers in °C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4961B33C-BD85-4F36-A4CF-CA62B918E742}"/>
              </a:ext>
            </a:extLst>
          </p:cNvPr>
          <p:cNvCxnSpPr>
            <a:cxnSpLocks/>
          </p:cNvCxnSpPr>
          <p:nvPr/>
        </p:nvCxnSpPr>
        <p:spPr>
          <a:xfrm flipV="1">
            <a:off x="6059904" y="4213100"/>
            <a:ext cx="0" cy="1440000"/>
          </a:xfrm>
          <a:prstGeom prst="line">
            <a:avLst/>
          </a:prstGeom>
          <a:ln w="25400">
            <a:solidFill>
              <a:schemeClr val="accent2"/>
            </a:solidFill>
            <a:miter lim="800000"/>
            <a:headEnd type="arrow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7A67FF60-3FC6-46A1-A865-E7E5A9623EB9}"/>
              </a:ext>
            </a:extLst>
          </p:cNvPr>
          <p:cNvCxnSpPr>
            <a:cxnSpLocks/>
          </p:cNvCxnSpPr>
          <p:nvPr/>
        </p:nvCxnSpPr>
        <p:spPr>
          <a:xfrm>
            <a:off x="946806" y="4213101"/>
            <a:ext cx="5119314" cy="0"/>
          </a:xfrm>
          <a:prstGeom prst="line">
            <a:avLst/>
          </a:prstGeom>
          <a:ln w="25400">
            <a:solidFill>
              <a:schemeClr val="accent2"/>
            </a:solidFill>
            <a:miter lim="800000"/>
            <a:headEnd type="none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feld 49">
            <a:extLst>
              <a:ext uri="{FF2B5EF4-FFF2-40B4-BE49-F238E27FC236}">
                <a16:creationId xmlns:a16="http://schemas.microsoft.com/office/drawing/2014/main" id="{87CFFBCB-8292-4E63-8271-639C6B5C8EE2}"/>
              </a:ext>
            </a:extLst>
          </p:cNvPr>
          <p:cNvSpPr txBox="1"/>
          <p:nvPr/>
        </p:nvSpPr>
        <p:spPr>
          <a:xfrm>
            <a:off x="8963061" y="4360210"/>
            <a:ext cx="17747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>
                <a:solidFill>
                  <a:srgbClr val="FF0000"/>
                </a:solidFill>
              </a:rPr>
              <a:t>+ 16 °C</a:t>
            </a:r>
          </a:p>
        </p:txBody>
      </p:sp>
      <p:pic>
        <p:nvPicPr>
          <p:cNvPr id="51" name="Grafik 50" descr="Ein Bild, das blau, Glas, Keramikwaren, Porzellan enthält.&#10;&#10;Automatisch generierte Beschreibung">
            <a:extLst>
              <a:ext uri="{FF2B5EF4-FFF2-40B4-BE49-F238E27FC236}">
                <a16:creationId xmlns:a16="http://schemas.microsoft.com/office/drawing/2014/main" id="{B0ADFF27-490C-484E-83A7-CD7CC9752E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703" y="663879"/>
            <a:ext cx="3056413" cy="2992495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2DE5397E-E06C-40F4-B619-BA39F57F9BC6}"/>
              </a:ext>
            </a:extLst>
          </p:cNvPr>
          <p:cNvSpPr txBox="1"/>
          <p:nvPr/>
        </p:nvSpPr>
        <p:spPr>
          <a:xfrm>
            <a:off x="8539423" y="3661391"/>
            <a:ext cx="3875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rgbClr val="FF0000"/>
                </a:solidFill>
              </a:rPr>
              <a:t>aufgrund des natürlichen Treibhauseffekts: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74A4CC64-88D1-4AFC-A834-B325D144FC8E}"/>
              </a:ext>
            </a:extLst>
          </p:cNvPr>
          <p:cNvSpPr txBox="1"/>
          <p:nvPr/>
        </p:nvSpPr>
        <p:spPr>
          <a:xfrm>
            <a:off x="1163636" y="3566769"/>
            <a:ext cx="233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rgbClr val="FF0000"/>
                </a:solidFill>
              </a:rPr>
              <a:t>397 W/m</a:t>
            </a:r>
            <a:r>
              <a:rPr lang="de-DE" sz="3600" baseline="30000">
                <a:solidFill>
                  <a:srgbClr val="FF0000"/>
                </a:solidFill>
              </a:rPr>
              <a:t>2</a:t>
            </a:r>
            <a:endParaRPr lang="de-DE" sz="3600">
              <a:solidFill>
                <a:srgbClr val="FF0000"/>
              </a:solidFill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D8B95C2A-827C-48E2-A8D2-32547C2F66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35" t="32739" r="4536" b="-1699"/>
          <a:stretch/>
        </p:blipFill>
        <p:spPr>
          <a:xfrm>
            <a:off x="360000" y="5613350"/>
            <a:ext cx="673200" cy="72000"/>
          </a:xfrm>
          <a:prstGeom prst="rect">
            <a:avLst/>
          </a:prstGeom>
        </p:spPr>
      </p:pic>
      <p:pic>
        <p:nvPicPr>
          <p:cNvPr id="27" name="Grafik 26" descr="Waldszenerie">
            <a:extLst>
              <a:ext uri="{FF2B5EF4-FFF2-40B4-BE49-F238E27FC236}">
                <a16:creationId xmlns:a16="http://schemas.microsoft.com/office/drawing/2014/main" id="{397ECF1F-351E-4636-8948-668BD85AAC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06745" y="4281145"/>
            <a:ext cx="1974979" cy="197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1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AB308F-1972-48AD-B387-6487626DB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549" y="-1374803"/>
            <a:ext cx="10515600" cy="1325563"/>
          </a:xfrm>
        </p:spPr>
        <p:txBody>
          <a:bodyPr/>
          <a:lstStyle/>
          <a:p>
            <a:r>
              <a:rPr lang="de-DE"/>
              <a:t>Selber machen? Aktuelle Werte?</a:t>
            </a:r>
          </a:p>
        </p:txBody>
      </p:sp>
      <p:sp>
        <p:nvSpPr>
          <p:cNvPr id="52" name="Inhaltsplatzhalter 51">
            <a:extLst>
              <a:ext uri="{FF2B5EF4-FFF2-40B4-BE49-F238E27FC236}">
                <a16:creationId xmlns:a16="http://schemas.microsoft.com/office/drawing/2014/main" id="{6F2C4C58-DD4B-4804-80AD-E866A2570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0481" y="5067324"/>
            <a:ext cx="6232237" cy="76292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DE">
                <a:solidFill>
                  <a:schemeClr val="accent2"/>
                </a:solidFill>
              </a:rPr>
              <a:t>Anteil einiger Treibhausgase an der Temperaturdifferenz von 34 °C </a:t>
            </a:r>
          </a:p>
        </p:txBody>
      </p:sp>
      <p:pic>
        <p:nvPicPr>
          <p:cNvPr id="7" name="Grafik 6" descr="Ein Bild, das blau, Glas, Keramikwaren, Porzellan enthält.&#10;&#10;Automatisch generierte Beschreibung">
            <a:extLst>
              <a:ext uri="{FF2B5EF4-FFF2-40B4-BE49-F238E27FC236}">
                <a16:creationId xmlns:a16="http://schemas.microsoft.com/office/drawing/2014/main" id="{712C6194-7009-4E0D-AE40-ED91BD2D5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819" y="37858"/>
            <a:ext cx="3056413" cy="2992495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82B2943-59BF-4DDC-BA40-B5D3E190245C}"/>
              </a:ext>
            </a:extLst>
          </p:cNvPr>
          <p:cNvCxnSpPr>
            <a:cxnSpLocks/>
          </p:cNvCxnSpPr>
          <p:nvPr/>
        </p:nvCxnSpPr>
        <p:spPr>
          <a:xfrm flipV="1">
            <a:off x="3063117" y="2035212"/>
            <a:ext cx="4903702" cy="2233336"/>
          </a:xfrm>
          <a:prstGeom prst="straightConnector1">
            <a:avLst/>
          </a:prstGeom>
          <a:ln w="142875">
            <a:gradFill>
              <a:gsLst>
                <a:gs pos="0">
                  <a:srgbClr val="00B0F0"/>
                </a:gs>
                <a:gs pos="100000">
                  <a:srgbClr val="FFC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F9CEC7AD-C585-45CB-802D-3DE6C6563D37}"/>
              </a:ext>
            </a:extLst>
          </p:cNvPr>
          <p:cNvSpPr txBox="1"/>
          <p:nvPr/>
        </p:nvSpPr>
        <p:spPr>
          <a:xfrm>
            <a:off x="162938" y="2245214"/>
            <a:ext cx="265447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rgbClr val="599066"/>
                </a:solidFill>
                <a:latin typeface="+mj-lt"/>
                <a:ea typeface="+mj-ea"/>
                <a:cs typeface="+mj-cs"/>
              </a:rPr>
              <a:t>ohne Atmosphäre:</a:t>
            </a:r>
          </a:p>
          <a:p>
            <a:pPr algn="ctr"/>
            <a:r>
              <a:rPr lang="de-DE" b="1">
                <a:solidFill>
                  <a:srgbClr val="599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4000">
                <a:solidFill>
                  <a:srgbClr val="00B0F0"/>
                </a:solidFill>
              </a:rPr>
              <a:t>-18 °C</a:t>
            </a:r>
            <a:endParaRPr lang="de-DE">
              <a:solidFill>
                <a:srgbClr val="00B0F0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5DD1196-4F50-4D49-BC36-723BC402EEF4}"/>
              </a:ext>
            </a:extLst>
          </p:cNvPr>
          <p:cNvSpPr txBox="1"/>
          <p:nvPr/>
        </p:nvSpPr>
        <p:spPr>
          <a:xfrm>
            <a:off x="9505506" y="2897940"/>
            <a:ext cx="265447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rgbClr val="599066"/>
                </a:solidFill>
                <a:latin typeface="+mj-lt"/>
                <a:ea typeface="+mj-ea"/>
                <a:cs typeface="+mj-cs"/>
              </a:rPr>
              <a:t>mit Atmosphäre:</a:t>
            </a:r>
          </a:p>
          <a:p>
            <a:pPr algn="ctr"/>
            <a:r>
              <a:rPr lang="de-DE" b="1">
                <a:solidFill>
                  <a:srgbClr val="599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4000">
                <a:solidFill>
                  <a:srgbClr val="FFC000"/>
                </a:solidFill>
              </a:rPr>
              <a:t>+16 °C</a:t>
            </a:r>
          </a:p>
          <a:p>
            <a:pPr algn="ctr"/>
            <a:r>
              <a:rPr lang="de-DE" sz="3200" b="1">
                <a:solidFill>
                  <a:srgbClr val="599066"/>
                </a:solidFill>
                <a:latin typeface="+mj-lt"/>
                <a:ea typeface="+mj-ea"/>
                <a:cs typeface="+mj-cs"/>
              </a:rPr>
              <a:t>natürlicher Treibhauseffekt</a:t>
            </a:r>
            <a:endParaRPr lang="de-DE" sz="3200">
              <a:solidFill>
                <a:srgbClr val="00B0F0"/>
              </a:solidFill>
            </a:endParaRPr>
          </a:p>
        </p:txBody>
      </p: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F0F85A9B-6FF0-4A8B-BD2D-A98BD117AF9E}"/>
              </a:ext>
            </a:extLst>
          </p:cNvPr>
          <p:cNvGrpSpPr/>
          <p:nvPr/>
        </p:nvGrpSpPr>
        <p:grpSpPr>
          <a:xfrm>
            <a:off x="2573942" y="1027752"/>
            <a:ext cx="7008776" cy="3881295"/>
            <a:chOff x="2573942" y="1027752"/>
            <a:chExt cx="7008776" cy="3881295"/>
          </a:xfrm>
        </p:grpSpPr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426610C5-AA59-4343-8827-91C568ED0135}"/>
                </a:ext>
              </a:extLst>
            </p:cNvPr>
            <p:cNvSpPr txBox="1"/>
            <p:nvPr/>
          </p:nvSpPr>
          <p:spPr>
            <a:xfrm>
              <a:off x="2573942" y="1027752"/>
              <a:ext cx="1553077" cy="757130"/>
            </a:xfrm>
            <a:prstGeom prst="rect">
              <a:avLst/>
            </a:prstGeom>
            <a:solidFill>
              <a:srgbClr val="FFFFFF">
                <a:alpha val="72941"/>
              </a:srgbClr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de-DE" sz="16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Temperatur-</a:t>
              </a:r>
            </a:p>
            <a:p>
              <a:pPr>
                <a:lnSpc>
                  <a:spcPct val="90000"/>
                </a:lnSpc>
              </a:pPr>
              <a:r>
                <a:rPr lang="de-DE" sz="16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Erhöhung</a:t>
              </a:r>
            </a:p>
            <a:p>
              <a:pPr>
                <a:lnSpc>
                  <a:spcPct val="90000"/>
                </a:lnSpc>
              </a:pPr>
              <a:r>
                <a:rPr lang="de-DE" sz="16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 °C</a:t>
              </a:r>
            </a:p>
          </p:txBody>
        </p: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9A61A5BB-470E-4010-9277-498AFFBC24B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17326" y="1509935"/>
              <a:ext cx="6365392" cy="3399112"/>
              <a:chOff x="97985" y="182952"/>
              <a:chExt cx="4044608" cy="2160000"/>
            </a:xfrm>
            <a:solidFill>
              <a:schemeClr val="bg1"/>
            </a:solidFill>
          </p:grpSpPr>
          <p:grpSp>
            <p:nvGrpSpPr>
              <p:cNvPr id="17" name="Gruppieren 16">
                <a:extLst>
                  <a:ext uri="{FF2B5EF4-FFF2-40B4-BE49-F238E27FC236}">
                    <a16:creationId xmlns:a16="http://schemas.microsoft.com/office/drawing/2014/main" id="{5644201B-6750-40D1-A192-FF7538F8E2A4}"/>
                  </a:ext>
                </a:extLst>
              </p:cNvPr>
              <p:cNvGrpSpPr/>
              <p:nvPr/>
            </p:nvGrpSpPr>
            <p:grpSpPr>
              <a:xfrm>
                <a:off x="329242" y="360512"/>
                <a:ext cx="108000" cy="1440612"/>
                <a:chOff x="0" y="0"/>
                <a:chExt cx="108000" cy="1440612"/>
              </a:xfrm>
              <a:grpFill/>
            </p:grpSpPr>
            <p:cxnSp>
              <p:nvCxnSpPr>
                <p:cNvPr id="28" name="Gerader Verbinder 27">
                  <a:extLst>
                    <a:ext uri="{FF2B5EF4-FFF2-40B4-BE49-F238E27FC236}">
                      <a16:creationId xmlns:a16="http://schemas.microsoft.com/office/drawing/2014/main" id="{B14E32E0-456F-491D-8A95-22FA86F04967}"/>
                    </a:ext>
                  </a:extLst>
                </p:cNvPr>
                <p:cNvCxnSpPr/>
                <p:nvPr/>
              </p:nvCxnSpPr>
              <p:spPr>
                <a:xfrm>
                  <a:off x="0" y="1440612"/>
                  <a:ext cx="108000" cy="0"/>
                </a:xfrm>
                <a:prstGeom prst="line">
                  <a:avLst/>
                </a:prstGeom>
                <a:grpFill/>
                <a:ln w="12700">
                  <a:solidFill>
                    <a:srgbClr val="000000"/>
                  </a:solidFill>
                  <a:prstDash val="solid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Gerader Verbinder 28">
                  <a:extLst>
                    <a:ext uri="{FF2B5EF4-FFF2-40B4-BE49-F238E27FC236}">
                      <a16:creationId xmlns:a16="http://schemas.microsoft.com/office/drawing/2014/main" id="{C47A38C1-E394-4B12-A17A-BD7EC2D62DCA}"/>
                    </a:ext>
                  </a:extLst>
                </p:cNvPr>
                <p:cNvCxnSpPr/>
                <p:nvPr/>
              </p:nvCxnSpPr>
              <p:spPr>
                <a:xfrm>
                  <a:off x="0" y="1078302"/>
                  <a:ext cx="108000" cy="0"/>
                </a:xfrm>
                <a:prstGeom prst="line">
                  <a:avLst/>
                </a:prstGeom>
                <a:grpFill/>
                <a:ln w="12700">
                  <a:solidFill>
                    <a:srgbClr val="000000"/>
                  </a:solidFill>
                  <a:prstDash val="solid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Gerader Verbinder 29">
                  <a:extLst>
                    <a:ext uri="{FF2B5EF4-FFF2-40B4-BE49-F238E27FC236}">
                      <a16:creationId xmlns:a16="http://schemas.microsoft.com/office/drawing/2014/main" id="{1A2D8925-540D-4E7F-9EBB-EACE82C9589A}"/>
                    </a:ext>
                  </a:extLst>
                </p:cNvPr>
                <p:cNvCxnSpPr/>
                <p:nvPr/>
              </p:nvCxnSpPr>
              <p:spPr>
                <a:xfrm>
                  <a:off x="0" y="715993"/>
                  <a:ext cx="108000" cy="0"/>
                </a:xfrm>
                <a:prstGeom prst="line">
                  <a:avLst/>
                </a:prstGeom>
                <a:grpFill/>
                <a:ln w="12700">
                  <a:solidFill>
                    <a:srgbClr val="000000"/>
                  </a:solidFill>
                  <a:prstDash val="solid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Gerader Verbinder 30">
                  <a:extLst>
                    <a:ext uri="{FF2B5EF4-FFF2-40B4-BE49-F238E27FC236}">
                      <a16:creationId xmlns:a16="http://schemas.microsoft.com/office/drawing/2014/main" id="{4596652A-6940-48CA-9399-840CB7ED109A}"/>
                    </a:ext>
                  </a:extLst>
                </p:cNvPr>
                <p:cNvCxnSpPr/>
                <p:nvPr/>
              </p:nvCxnSpPr>
              <p:spPr>
                <a:xfrm>
                  <a:off x="0" y="353683"/>
                  <a:ext cx="108000" cy="0"/>
                </a:xfrm>
                <a:prstGeom prst="line">
                  <a:avLst/>
                </a:prstGeom>
                <a:grpFill/>
                <a:ln w="12700">
                  <a:solidFill>
                    <a:srgbClr val="000000"/>
                  </a:solidFill>
                  <a:prstDash val="solid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Gerader Verbinder 31">
                  <a:extLst>
                    <a:ext uri="{FF2B5EF4-FFF2-40B4-BE49-F238E27FC236}">
                      <a16:creationId xmlns:a16="http://schemas.microsoft.com/office/drawing/2014/main" id="{5BA5E0DA-A60F-4596-B673-6DEC2415807D}"/>
                    </a:ext>
                  </a:extLst>
                </p:cNvPr>
                <p:cNvCxnSpPr/>
                <p:nvPr/>
              </p:nvCxnSpPr>
              <p:spPr>
                <a:xfrm>
                  <a:off x="0" y="0"/>
                  <a:ext cx="108000" cy="0"/>
                </a:xfrm>
                <a:prstGeom prst="line">
                  <a:avLst/>
                </a:prstGeom>
                <a:grpFill/>
                <a:ln w="12700">
                  <a:solidFill>
                    <a:srgbClr val="000000"/>
                  </a:solidFill>
                  <a:prstDash val="solid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uppieren 17">
                <a:extLst>
                  <a:ext uri="{FF2B5EF4-FFF2-40B4-BE49-F238E27FC236}">
                    <a16:creationId xmlns:a16="http://schemas.microsoft.com/office/drawing/2014/main" id="{0980735B-D39A-42DF-9746-8B06BEA0D3DA}"/>
                  </a:ext>
                </a:extLst>
              </p:cNvPr>
              <p:cNvGrpSpPr/>
              <p:nvPr/>
            </p:nvGrpSpPr>
            <p:grpSpPr>
              <a:xfrm>
                <a:off x="97985" y="291501"/>
                <a:ext cx="260030" cy="2003006"/>
                <a:chOff x="-101861" y="0"/>
                <a:chExt cx="260030" cy="2003006"/>
              </a:xfrm>
              <a:grpFill/>
            </p:grpSpPr>
            <p:sp>
              <p:nvSpPr>
                <p:cNvPr id="22" name="Textfeld 28">
                  <a:extLst>
                    <a:ext uri="{FF2B5EF4-FFF2-40B4-BE49-F238E27FC236}">
                      <a16:creationId xmlns:a16="http://schemas.microsoft.com/office/drawing/2014/main" id="{E96203B2-9FDF-4520-9D53-DA545A302F82}"/>
                    </a:ext>
                  </a:extLst>
                </p:cNvPr>
                <p:cNvSpPr txBox="1"/>
                <p:nvPr/>
              </p:nvSpPr>
              <p:spPr>
                <a:xfrm>
                  <a:off x="0" y="1440611"/>
                  <a:ext cx="121920" cy="139700"/>
                </a:xfrm>
                <a:prstGeom prst="rect">
                  <a:avLst/>
                </a:prstGeom>
                <a:noFill/>
                <a:ln w="6350">
                  <a:noFill/>
                </a:ln>
                <a:extLst>
                  <a:ext uri="{91240B29-F687-4F45-9708-019B960494DF}">
                    <a14:hiddenLine xmlns:a14="http://schemas.microsoft.com/office/drawing/2010/main" w="6350">
                      <a:solidFill>
                        <a:prstClr val="black"/>
                      </a:solidFill>
                    </a14:hiddenLine>
                  </a:ext>
                </a:extLst>
              </p:spPr>
              <p:txBody>
                <a:bodyPr rot="0" spcFirstLastPara="0" vert="horz" wrap="square" lIns="0" tIns="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/>
                  <a:r>
                    <a:rPr lang="de-DE" sz="1600" b="1">
                      <a:ea typeface="Calibri" panose="020F0502020204030204" pitchFamily="34" charset="0"/>
                      <a:cs typeface="Arial" panose="020B0604020202020204" pitchFamily="34" charset="0"/>
                    </a:rPr>
                    <a:t>5</a:t>
                  </a:r>
                  <a:endParaRPr lang="de-DE" sz="1200" b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" name="Textfeld 29">
                  <a:extLst>
                    <a:ext uri="{FF2B5EF4-FFF2-40B4-BE49-F238E27FC236}">
                      <a16:creationId xmlns:a16="http://schemas.microsoft.com/office/drawing/2014/main" id="{D9E666AD-4F5C-4F1B-B757-3DD1B54A09DE}"/>
                    </a:ext>
                  </a:extLst>
                </p:cNvPr>
                <p:cNvSpPr txBox="1"/>
                <p:nvPr/>
              </p:nvSpPr>
              <p:spPr>
                <a:xfrm>
                  <a:off x="-17253" y="1078302"/>
                  <a:ext cx="139173" cy="137365"/>
                </a:xfrm>
                <a:prstGeom prst="rect">
                  <a:avLst/>
                </a:prstGeom>
                <a:grpFill/>
                <a:ln w="6350">
                  <a:noFill/>
                </a:ln>
                <a:extLst>
                  <a:ext uri="{91240B29-F687-4F45-9708-019B960494DF}">
                    <a14:hiddenLine xmlns:a14="http://schemas.microsoft.com/office/drawing/2010/main" w="6350">
                      <a:solidFill>
                        <a:prstClr val="black"/>
                      </a:solidFill>
                    </a14:hiddenLine>
                  </a:ext>
                </a:extLst>
              </p:spPr>
              <p:txBody>
                <a:bodyPr rot="0" spcFirstLastPara="0" vert="horz" wrap="square" lIns="0" tIns="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/>
                  <a:r>
                    <a:rPr lang="de-DE" sz="1600" b="1"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sp>
              <p:nvSpPr>
                <p:cNvPr id="24" name="Textfeld 30">
                  <a:extLst>
                    <a:ext uri="{FF2B5EF4-FFF2-40B4-BE49-F238E27FC236}">
                      <a16:creationId xmlns:a16="http://schemas.microsoft.com/office/drawing/2014/main" id="{08091A72-0266-417A-823C-FCB1B91EA41C}"/>
                    </a:ext>
                  </a:extLst>
                </p:cNvPr>
                <p:cNvSpPr txBox="1"/>
                <p:nvPr/>
              </p:nvSpPr>
              <p:spPr>
                <a:xfrm>
                  <a:off x="-101861" y="715993"/>
                  <a:ext cx="223781" cy="152538"/>
                </a:xfrm>
                <a:prstGeom prst="rect">
                  <a:avLst/>
                </a:prstGeom>
                <a:grpFill/>
                <a:ln w="6350">
                  <a:noFill/>
                </a:ln>
                <a:extLst>
                  <a:ext uri="{91240B29-F687-4F45-9708-019B960494DF}">
                    <a14:hiddenLine xmlns:a14="http://schemas.microsoft.com/office/drawing/2010/main" w="6350">
                      <a:solidFill>
                        <a:prstClr val="black"/>
                      </a:solidFill>
                    </a14:hiddenLine>
                  </a:ext>
                </a:extLst>
              </p:spPr>
              <p:txBody>
                <a:bodyPr rot="0" spcFirstLastPara="0" vert="horz" wrap="square" lIns="0" tIns="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/>
                  <a:r>
                    <a:rPr lang="de-DE" sz="1600" b="1">
                      <a:cs typeface="Arial" panose="020B0604020202020204" pitchFamily="34" charset="0"/>
                    </a:rPr>
                    <a:t>15</a:t>
                  </a:r>
                </a:p>
              </p:txBody>
            </p:sp>
            <p:sp>
              <p:nvSpPr>
                <p:cNvPr id="25" name="Textfeld 31">
                  <a:extLst>
                    <a:ext uri="{FF2B5EF4-FFF2-40B4-BE49-F238E27FC236}">
                      <a16:creationId xmlns:a16="http://schemas.microsoft.com/office/drawing/2014/main" id="{A4A2728B-3659-44E0-B9AE-6C9D4907DDC7}"/>
                    </a:ext>
                  </a:extLst>
                </p:cNvPr>
                <p:cNvSpPr txBox="1"/>
                <p:nvPr/>
              </p:nvSpPr>
              <p:spPr>
                <a:xfrm>
                  <a:off x="-101861" y="353683"/>
                  <a:ext cx="223781" cy="152540"/>
                </a:xfrm>
                <a:prstGeom prst="rect">
                  <a:avLst/>
                </a:prstGeom>
                <a:grpFill/>
                <a:ln w="6350">
                  <a:noFill/>
                </a:ln>
                <a:extLst>
                  <a:ext uri="{91240B29-F687-4F45-9708-019B960494DF}">
                    <a14:hiddenLine xmlns:a14="http://schemas.microsoft.com/office/drawing/2010/main" w="6350">
                      <a:solidFill>
                        <a:prstClr val="black"/>
                      </a:solidFill>
                    </a14:hiddenLine>
                  </a:ext>
                </a:extLst>
              </p:spPr>
              <p:txBody>
                <a:bodyPr rot="0" spcFirstLastPara="0" vert="horz" wrap="square" lIns="0" tIns="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/>
                  <a:r>
                    <a:rPr lang="de-DE" sz="1600" b="1">
                      <a:cs typeface="Arial" panose="020B0604020202020204" pitchFamily="34" charset="0"/>
                    </a:rPr>
                    <a:t>20</a:t>
                  </a:r>
                </a:p>
              </p:txBody>
            </p:sp>
            <p:sp>
              <p:nvSpPr>
                <p:cNvPr id="26" name="Textfeld 32">
                  <a:extLst>
                    <a:ext uri="{FF2B5EF4-FFF2-40B4-BE49-F238E27FC236}">
                      <a16:creationId xmlns:a16="http://schemas.microsoft.com/office/drawing/2014/main" id="{3AD41A7E-00EF-4B0E-857E-EA4E431A45FD}"/>
                    </a:ext>
                  </a:extLst>
                </p:cNvPr>
                <p:cNvSpPr txBox="1"/>
                <p:nvPr/>
              </p:nvSpPr>
              <p:spPr>
                <a:xfrm>
                  <a:off x="-101861" y="0"/>
                  <a:ext cx="223781" cy="148128"/>
                </a:xfrm>
                <a:prstGeom prst="rect">
                  <a:avLst/>
                </a:prstGeom>
                <a:grpFill/>
                <a:ln w="6350">
                  <a:noFill/>
                </a:ln>
                <a:extLst>
                  <a:ext uri="{91240B29-F687-4F45-9708-019B960494DF}">
                    <a14:hiddenLine xmlns:a14="http://schemas.microsoft.com/office/drawing/2010/main" w="6350">
                      <a:solidFill>
                        <a:prstClr val="black"/>
                      </a:solidFill>
                    </a14:hiddenLine>
                  </a:ext>
                </a:extLst>
              </p:spPr>
              <p:txBody>
                <a:bodyPr rot="0" spcFirstLastPara="0" vert="horz" wrap="square" lIns="0" tIns="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/>
                  <a:r>
                    <a:rPr lang="de-DE" sz="1600" b="1">
                      <a:cs typeface="Arial" panose="020B0604020202020204" pitchFamily="34" charset="0"/>
                    </a:rPr>
                    <a:t>25</a:t>
                  </a:r>
                </a:p>
              </p:txBody>
            </p:sp>
            <p:sp>
              <p:nvSpPr>
                <p:cNvPr id="27" name="Textfeld 33">
                  <a:extLst>
                    <a:ext uri="{FF2B5EF4-FFF2-40B4-BE49-F238E27FC236}">
                      <a16:creationId xmlns:a16="http://schemas.microsoft.com/office/drawing/2014/main" id="{36863BE5-8A3B-4645-825A-AC0BBC060028}"/>
                    </a:ext>
                  </a:extLst>
                </p:cNvPr>
                <p:cNvSpPr txBox="1"/>
                <p:nvPr/>
              </p:nvSpPr>
              <p:spPr>
                <a:xfrm>
                  <a:off x="8626" y="1863306"/>
                  <a:ext cx="149543" cy="139700"/>
                </a:xfrm>
                <a:prstGeom prst="rect">
                  <a:avLst/>
                </a:prstGeom>
                <a:grpFill/>
                <a:ln w="6350">
                  <a:noFill/>
                </a:ln>
                <a:extLst>
                  <a:ext uri="{91240B29-F687-4F45-9708-019B960494DF}">
                    <a14:hiddenLine xmlns:a14="http://schemas.microsoft.com/office/drawing/2010/main" w="6350">
                      <a:solidFill>
                        <a:prstClr val="black"/>
                      </a:solidFill>
                    </a14:hiddenLine>
                  </a:ext>
                </a:extLst>
              </p:spPr>
              <p:txBody>
                <a:bodyPr rot="0" spcFirstLastPara="0" vert="horz" wrap="square" lIns="0" tIns="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/>
                  <a:r>
                    <a:rPr lang="de-DE" sz="1600" b="1">
                      <a:cs typeface="Arial" panose="020B0604020202020204" pitchFamily="34" charset="0"/>
                    </a:rPr>
                    <a:t>O</a:t>
                  </a:r>
                </a:p>
              </p:txBody>
            </p:sp>
          </p:grpSp>
          <p:grpSp>
            <p:nvGrpSpPr>
              <p:cNvPr id="19" name="Gruppieren 18">
                <a:extLst>
                  <a:ext uri="{FF2B5EF4-FFF2-40B4-BE49-F238E27FC236}">
                    <a16:creationId xmlns:a16="http://schemas.microsoft.com/office/drawing/2014/main" id="{CC6BDCE2-C458-4FFF-BC88-E66D720FF2A5}"/>
                  </a:ext>
                </a:extLst>
              </p:cNvPr>
              <p:cNvGrpSpPr/>
              <p:nvPr/>
            </p:nvGrpSpPr>
            <p:grpSpPr>
              <a:xfrm>
                <a:off x="182593" y="182952"/>
                <a:ext cx="3960000" cy="2160000"/>
                <a:chOff x="0" y="0"/>
                <a:chExt cx="3960000" cy="2160000"/>
              </a:xfrm>
              <a:grpFill/>
            </p:grpSpPr>
            <p:cxnSp>
              <p:nvCxnSpPr>
                <p:cNvPr id="20" name="Gerader Verbinder 19">
                  <a:extLst>
                    <a:ext uri="{FF2B5EF4-FFF2-40B4-BE49-F238E27FC236}">
                      <a16:creationId xmlns:a16="http://schemas.microsoft.com/office/drawing/2014/main" id="{5B8F0591-5F45-4819-A5FD-4D5B4C274EDA}"/>
                    </a:ext>
                  </a:extLst>
                </p:cNvPr>
                <p:cNvCxnSpPr/>
                <p:nvPr/>
              </p:nvCxnSpPr>
              <p:spPr>
                <a:xfrm flipV="1">
                  <a:off x="181154" y="0"/>
                  <a:ext cx="0" cy="216000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prstDash val="solid"/>
                  <a:headEnd type="none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Gerader Verbinder 20">
                  <a:extLst>
                    <a:ext uri="{FF2B5EF4-FFF2-40B4-BE49-F238E27FC236}">
                      <a16:creationId xmlns:a16="http://schemas.microsoft.com/office/drawing/2014/main" id="{388C09EC-8F96-404F-8795-C8F7FC97084A}"/>
                    </a:ext>
                  </a:extLst>
                </p:cNvPr>
                <p:cNvCxnSpPr/>
                <p:nvPr/>
              </p:nvCxnSpPr>
              <p:spPr>
                <a:xfrm>
                  <a:off x="0" y="1975449"/>
                  <a:ext cx="3960000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prstDash val="solid"/>
                  <a:headEnd type="none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" name="Rechteck 3">
            <a:extLst>
              <a:ext uri="{FF2B5EF4-FFF2-40B4-BE49-F238E27FC236}">
                <a16:creationId xmlns:a16="http://schemas.microsoft.com/office/drawing/2014/main" id="{7E7187D8-F247-42F2-A3F0-6AAF102FC8AA}"/>
              </a:ext>
            </a:extLst>
          </p:cNvPr>
          <p:cNvSpPr/>
          <p:nvPr/>
        </p:nvSpPr>
        <p:spPr>
          <a:xfrm>
            <a:off x="3947561" y="2318400"/>
            <a:ext cx="612000" cy="228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9BD67803-2615-4F62-B7C6-63F61ECD26EF}"/>
              </a:ext>
            </a:extLst>
          </p:cNvPr>
          <p:cNvSpPr/>
          <p:nvPr/>
        </p:nvSpPr>
        <p:spPr>
          <a:xfrm>
            <a:off x="4688199" y="3788388"/>
            <a:ext cx="612000" cy="813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401ED1DF-30D1-4AF8-B6D3-F816133F8CE9}"/>
              </a:ext>
            </a:extLst>
          </p:cNvPr>
          <p:cNvSpPr/>
          <p:nvPr/>
        </p:nvSpPr>
        <p:spPr>
          <a:xfrm>
            <a:off x="5428837" y="4333433"/>
            <a:ext cx="612000" cy="27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E30A7ED3-289B-476C-92D7-EE6D045AA317}"/>
              </a:ext>
            </a:extLst>
          </p:cNvPr>
          <p:cNvSpPr/>
          <p:nvPr/>
        </p:nvSpPr>
        <p:spPr>
          <a:xfrm>
            <a:off x="6169475" y="4443588"/>
            <a:ext cx="612000" cy="158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31F0BA91-47C4-4BC8-B7AD-33732B39F71A}"/>
              </a:ext>
            </a:extLst>
          </p:cNvPr>
          <p:cNvSpPr/>
          <p:nvPr/>
        </p:nvSpPr>
        <p:spPr>
          <a:xfrm>
            <a:off x="6915147" y="4511988"/>
            <a:ext cx="612000" cy="9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2E795C51-D7BE-4640-B6F8-07C38ACA4C21}"/>
              </a:ext>
            </a:extLst>
          </p:cNvPr>
          <p:cNvSpPr/>
          <p:nvPr/>
        </p:nvSpPr>
        <p:spPr>
          <a:xfrm>
            <a:off x="7660819" y="4534128"/>
            <a:ext cx="612000" cy="68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5A94F9BD-63EE-43C8-A76E-48B3F6899D7A}"/>
              </a:ext>
            </a:extLst>
          </p:cNvPr>
          <p:cNvGrpSpPr/>
          <p:nvPr/>
        </p:nvGrpSpPr>
        <p:grpSpPr>
          <a:xfrm>
            <a:off x="3947561" y="2012950"/>
            <a:ext cx="4325258" cy="2967276"/>
            <a:chOff x="3947561" y="2012950"/>
            <a:chExt cx="4325258" cy="2967276"/>
          </a:xfrm>
        </p:grpSpPr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329492E6-927D-418C-AF78-9C1249C1EB33}"/>
                </a:ext>
              </a:extLst>
            </p:cNvPr>
            <p:cNvSpPr txBox="1"/>
            <p:nvPr/>
          </p:nvSpPr>
          <p:spPr>
            <a:xfrm>
              <a:off x="6911514" y="4215742"/>
              <a:ext cx="611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/>
                <a:t>0,8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1FA777DF-0926-4002-9826-D07F4002B04B}"/>
                </a:ext>
              </a:extLst>
            </p:cNvPr>
            <p:cNvSpPr txBox="1"/>
            <p:nvPr/>
          </p:nvSpPr>
          <p:spPr>
            <a:xfrm>
              <a:off x="3947561" y="2012950"/>
              <a:ext cx="611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/>
                <a:t>20,2</a:t>
              </a: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5A2AAB4F-B3D2-49E2-9698-765938048CD9}"/>
                </a:ext>
              </a:extLst>
            </p:cNvPr>
            <p:cNvSpPr txBox="1"/>
            <p:nvPr/>
          </p:nvSpPr>
          <p:spPr>
            <a:xfrm>
              <a:off x="4688199" y="3492071"/>
              <a:ext cx="611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/>
                <a:t>7,2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6C9BE1C2-7CE0-4C67-B01F-752247EEBFD8}"/>
                </a:ext>
              </a:extLst>
            </p:cNvPr>
            <p:cNvSpPr txBox="1"/>
            <p:nvPr/>
          </p:nvSpPr>
          <p:spPr>
            <a:xfrm>
              <a:off x="5420170" y="4039947"/>
              <a:ext cx="611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/>
                <a:t>2,4</a:t>
              </a: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13D23CF7-9291-4BB7-97E7-51BFD89AD2FF}"/>
                </a:ext>
              </a:extLst>
            </p:cNvPr>
            <p:cNvSpPr txBox="1"/>
            <p:nvPr/>
          </p:nvSpPr>
          <p:spPr>
            <a:xfrm>
              <a:off x="6169479" y="4145592"/>
              <a:ext cx="611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/>
                <a:t>1,4</a:t>
              </a:r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C89A8E26-DF17-4E86-ACB0-9129DA816585}"/>
                </a:ext>
              </a:extLst>
            </p:cNvPr>
            <p:cNvSpPr txBox="1"/>
            <p:nvPr/>
          </p:nvSpPr>
          <p:spPr>
            <a:xfrm>
              <a:off x="7660823" y="4235387"/>
              <a:ext cx="611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/>
                <a:t>0,6</a:t>
              </a:r>
            </a:p>
          </p:txBody>
        </p:sp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A3D26012-4591-4237-A7B6-078D6F859196}"/>
                </a:ext>
              </a:extLst>
            </p:cNvPr>
            <p:cNvSpPr txBox="1"/>
            <p:nvPr/>
          </p:nvSpPr>
          <p:spPr>
            <a:xfrm>
              <a:off x="3951198" y="4578008"/>
              <a:ext cx="611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/>
                <a:t>H</a:t>
              </a:r>
              <a:r>
                <a:rPr lang="de-DE" sz="2000" baseline="-25000"/>
                <a:t>2</a:t>
              </a:r>
              <a:r>
                <a:rPr lang="de-DE" sz="2000"/>
                <a:t>O</a:t>
              </a: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E5F59F2B-2949-4273-9365-0ACF6CFF0358}"/>
                </a:ext>
              </a:extLst>
            </p:cNvPr>
            <p:cNvSpPr txBox="1"/>
            <p:nvPr/>
          </p:nvSpPr>
          <p:spPr>
            <a:xfrm>
              <a:off x="7660821" y="4580116"/>
              <a:ext cx="611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/>
                <a:t>div.</a:t>
              </a: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1730E018-9D4F-413C-A43F-CA033C142874}"/>
                </a:ext>
              </a:extLst>
            </p:cNvPr>
            <p:cNvSpPr txBox="1"/>
            <p:nvPr/>
          </p:nvSpPr>
          <p:spPr>
            <a:xfrm>
              <a:off x="6911514" y="4578008"/>
              <a:ext cx="611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/>
                <a:t>CH</a:t>
              </a:r>
              <a:r>
                <a:rPr lang="de-DE" sz="2000" baseline="-25000"/>
                <a:t>4</a:t>
              </a:r>
              <a:endParaRPr lang="de-DE" sz="2000"/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7F75538D-D329-4E5D-A1CD-413F35B7C516}"/>
                </a:ext>
              </a:extLst>
            </p:cNvPr>
            <p:cNvSpPr txBox="1"/>
            <p:nvPr/>
          </p:nvSpPr>
          <p:spPr>
            <a:xfrm>
              <a:off x="6174507" y="4578008"/>
              <a:ext cx="611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/>
                <a:t>N</a:t>
              </a:r>
              <a:r>
                <a:rPr lang="de-DE" sz="2000" baseline="-25000"/>
                <a:t>2</a:t>
              </a:r>
              <a:r>
                <a:rPr lang="de-DE" sz="2000"/>
                <a:t>O</a:t>
              </a:r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114E3700-CB25-45E3-B48B-4014608A9B38}"/>
                </a:ext>
              </a:extLst>
            </p:cNvPr>
            <p:cNvSpPr txBox="1"/>
            <p:nvPr/>
          </p:nvSpPr>
          <p:spPr>
            <a:xfrm>
              <a:off x="5428839" y="4578008"/>
              <a:ext cx="611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/>
                <a:t>O</a:t>
              </a:r>
              <a:r>
                <a:rPr lang="de-DE" sz="2000" baseline="-25000"/>
                <a:t>3</a:t>
              </a:r>
              <a:endParaRPr lang="de-DE" sz="200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F1C0A55E-C4E3-4C1B-91F4-BC6AD54E1BA4}"/>
                </a:ext>
              </a:extLst>
            </p:cNvPr>
            <p:cNvSpPr txBox="1"/>
            <p:nvPr/>
          </p:nvSpPr>
          <p:spPr>
            <a:xfrm>
              <a:off x="4687001" y="4578008"/>
              <a:ext cx="611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/>
                <a:t>CO</a:t>
              </a:r>
              <a:r>
                <a:rPr lang="de-DE" sz="2000" baseline="-25000"/>
                <a:t>2</a:t>
              </a:r>
              <a:endParaRPr lang="de-DE" sz="2000"/>
            </a:p>
          </p:txBody>
        </p:sp>
      </p:grpSp>
      <p:sp>
        <p:nvSpPr>
          <p:cNvPr id="59" name="Textfeld 58">
            <a:extLst>
              <a:ext uri="{FF2B5EF4-FFF2-40B4-BE49-F238E27FC236}">
                <a16:creationId xmlns:a16="http://schemas.microsoft.com/office/drawing/2014/main" id="{3DD724D2-4902-4464-99AA-5DA41DF548EF}"/>
              </a:ext>
            </a:extLst>
          </p:cNvPr>
          <p:cNvSpPr txBox="1"/>
          <p:nvPr/>
        </p:nvSpPr>
        <p:spPr>
          <a:xfrm>
            <a:off x="363682" y="396376"/>
            <a:ext cx="6086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>
                <a:solidFill>
                  <a:srgbClr val="FB7607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Beitrag zum natürlichen Treibhauseffekt</a:t>
            </a:r>
            <a:endParaRPr lang="de-DE" sz="2800"/>
          </a:p>
        </p:txBody>
      </p:sp>
      <p:pic>
        <p:nvPicPr>
          <p:cNvPr id="54" name="Grafik 53" descr="Ein Bild, das Pflanze, Keramikwaren, Porzellan enthält.&#10;&#10;Automatisch generierte Beschreibung">
            <a:extLst>
              <a:ext uri="{FF2B5EF4-FFF2-40B4-BE49-F238E27FC236}">
                <a16:creationId xmlns:a16="http://schemas.microsoft.com/office/drawing/2014/main" id="{72297FC5-2AE2-475E-B728-320A9DE3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28802">
            <a:off x="-31668" y="3100107"/>
            <a:ext cx="3145127" cy="315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9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build="p"/>
      <p:bldP spid="13" grpId="0"/>
      <p:bldP spid="4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146504-6F53-42FE-B6E7-8A0AD2D13F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534732-0DD6-4F46-94D3-2BAF728F1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9FBA18-DE20-486E-B20F-B4F1CF63F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37</a:t>
            </a:fld>
            <a:endParaRPr lang="de-DE"/>
          </a:p>
        </p:txBody>
      </p:sp>
      <p:pic>
        <p:nvPicPr>
          <p:cNvPr id="8" name="Grafik 7" descr="Ein Bild, das Gras, Himmel, draußen, Feld enthält.&#10;&#10;Automatisch generierte Beschreibung">
            <a:extLst>
              <a:ext uri="{FF2B5EF4-FFF2-40B4-BE49-F238E27FC236}">
                <a16:creationId xmlns:a16="http://schemas.microsoft.com/office/drawing/2014/main" id="{CD583C5D-0ECF-46ED-8C91-459846153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88" y="507300"/>
            <a:ext cx="7596555" cy="504537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756FC6F-22BB-4CFE-BE47-AB5CA178C0E4}"/>
              </a:ext>
            </a:extLst>
          </p:cNvPr>
          <p:cNvSpPr txBox="1"/>
          <p:nvPr/>
        </p:nvSpPr>
        <p:spPr>
          <a:xfrm>
            <a:off x="1606607" y="5587951"/>
            <a:ext cx="76018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>
                <a:solidFill>
                  <a:schemeClr val="bg2">
                    <a:lumMod val="7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Kohlekraftwerk Niederaußem mit einer CO2-Emission von 27,3 Mio. Tonnen im Jahr 2015 – Quelle: Wikimedia.org</a:t>
            </a:r>
          </a:p>
        </p:txBody>
      </p:sp>
    </p:spTree>
    <p:extLst>
      <p:ext uri="{BB962C8B-B14F-4D97-AF65-F5344CB8AC3E}">
        <p14:creationId xmlns:p14="http://schemas.microsoft.com/office/powerpoint/2010/main" val="14875493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draußen, Wasser, Ebene, Skifahren enthält.&#10;&#10;Automatisch generierte Beschreibung">
            <a:extLst>
              <a:ext uri="{FF2B5EF4-FFF2-40B4-BE49-F238E27FC236}">
                <a16:creationId xmlns:a16="http://schemas.microsoft.com/office/drawing/2014/main" id="{05BB13DB-431E-40D5-97B0-2029FCEE51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9"/>
          <a:stretch/>
        </p:blipFill>
        <p:spPr>
          <a:xfrm>
            <a:off x="0" y="-7003"/>
            <a:ext cx="12192001" cy="7136537"/>
          </a:xfrm>
          <a:prstGeom prst="rect">
            <a:avLst/>
          </a:prstGeom>
        </p:spPr>
      </p:pic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4670775-D60F-4449-9F15-6586754B5B42}"/>
              </a:ext>
            </a:extLst>
          </p:cNvPr>
          <p:cNvSpPr/>
          <p:nvPr/>
        </p:nvSpPr>
        <p:spPr>
          <a:xfrm>
            <a:off x="3841914" y="1557323"/>
            <a:ext cx="2126160" cy="724160"/>
          </a:xfrm>
          <a:prstGeom prst="roundRect">
            <a:avLst/>
          </a:prstGeom>
          <a:noFill/>
          <a:ln w="12700">
            <a:noFill/>
          </a:ln>
          <a:effectLst>
            <a:outerShdw blurRad="12700" dist="127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2080" tIns="66040" rIns="132080" bIns="660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Reflexion ins Weltall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2E229397-A393-4D43-A4C3-FA5DE59890BD}"/>
              </a:ext>
            </a:extLst>
          </p:cNvPr>
          <p:cNvSpPr/>
          <p:nvPr/>
        </p:nvSpPr>
        <p:spPr>
          <a:xfrm>
            <a:off x="637090" y="5608070"/>
            <a:ext cx="3524114" cy="895062"/>
          </a:xfrm>
          <a:prstGeom prst="roundRect">
            <a:avLst/>
          </a:prstGeom>
          <a:noFill/>
          <a:ln w="12700">
            <a:noFill/>
          </a:ln>
          <a:effectLst>
            <a:outerShdw blurRad="12700" dist="127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2080" tIns="66040" rIns="132080" bIns="660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Vom Erdboden absorbiert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0A3818B8-7A97-4384-9AC0-D47D44DA3423}"/>
              </a:ext>
            </a:extLst>
          </p:cNvPr>
          <p:cNvSpPr/>
          <p:nvPr/>
        </p:nvSpPr>
        <p:spPr>
          <a:xfrm>
            <a:off x="6514103" y="5317358"/>
            <a:ext cx="2394498" cy="895062"/>
          </a:xfrm>
          <a:prstGeom prst="roundRect">
            <a:avLst/>
          </a:prstGeom>
          <a:noFill/>
          <a:ln w="12700">
            <a:noFill/>
          </a:ln>
          <a:effectLst>
            <a:outerShdw blurRad="12700" dist="127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2080" tIns="66040" rIns="132080" bIns="660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Abstrahlung des Erdbodens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BB7F91C8-E763-495E-9F26-D02444BD05FC}"/>
              </a:ext>
            </a:extLst>
          </p:cNvPr>
          <p:cNvSpPr/>
          <p:nvPr/>
        </p:nvSpPr>
        <p:spPr>
          <a:xfrm>
            <a:off x="271394" y="1919403"/>
            <a:ext cx="2270911" cy="724160"/>
          </a:xfrm>
          <a:prstGeom prst="roundRect">
            <a:avLst/>
          </a:prstGeom>
          <a:noFill/>
          <a:ln w="12700">
            <a:noFill/>
          </a:ln>
          <a:effectLst>
            <a:outerShdw blurRad="12700" dist="127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2080" tIns="66040" rIns="132080" bIns="660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Einstrahlung von der Sonne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B0E880B8-4138-44CC-B1CE-92443E42C212}"/>
              </a:ext>
            </a:extLst>
          </p:cNvPr>
          <p:cNvSpPr/>
          <p:nvPr/>
        </p:nvSpPr>
        <p:spPr>
          <a:xfrm>
            <a:off x="6096000" y="1601623"/>
            <a:ext cx="2714703" cy="619658"/>
          </a:xfrm>
          <a:prstGeom prst="roundRect">
            <a:avLst/>
          </a:prstGeom>
          <a:noFill/>
          <a:ln w="12700">
            <a:noFill/>
          </a:ln>
          <a:effectLst>
            <a:outerShdw blurRad="12700" dist="127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2080" tIns="66040" rIns="132080" bIns="660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Entweicht ins Weltall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196CCE4D-423D-433A-9F30-DAF166444316}"/>
              </a:ext>
            </a:extLst>
          </p:cNvPr>
          <p:cNvSpPr/>
          <p:nvPr/>
        </p:nvSpPr>
        <p:spPr>
          <a:xfrm>
            <a:off x="8530150" y="2964477"/>
            <a:ext cx="3112744" cy="839835"/>
          </a:xfrm>
          <a:prstGeom prst="roundRect">
            <a:avLst/>
          </a:prstGeom>
          <a:noFill/>
          <a:ln w="12700">
            <a:noFill/>
          </a:ln>
          <a:effectLst>
            <a:outerShdw blurRad="12700" dist="127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2080" tIns="66040" rIns="132080" bIns="660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Von der Atmosphäre absorbiert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1779433B-AFD3-4D6B-A3FE-BE049A90604A}"/>
              </a:ext>
            </a:extLst>
          </p:cNvPr>
          <p:cNvSpPr/>
          <p:nvPr/>
        </p:nvSpPr>
        <p:spPr>
          <a:xfrm>
            <a:off x="9340936" y="949068"/>
            <a:ext cx="2723139" cy="836342"/>
          </a:xfrm>
          <a:prstGeom prst="roundRect">
            <a:avLst/>
          </a:prstGeom>
          <a:noFill/>
          <a:ln w="12700">
            <a:noFill/>
          </a:ln>
          <a:effectLst>
            <a:outerShdw blurRad="12700" dist="127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2080" tIns="66040" rIns="132080" bIns="660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Abstrahlung </a:t>
            </a:r>
            <a:b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Atmosphäre </a:t>
            </a:r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</a:t>
            </a:r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 Weltall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C317B470-B72C-4518-ADF3-374B0125CE95}"/>
              </a:ext>
            </a:extLst>
          </p:cNvPr>
          <p:cNvSpPr/>
          <p:nvPr/>
        </p:nvSpPr>
        <p:spPr>
          <a:xfrm>
            <a:off x="9157162" y="4452579"/>
            <a:ext cx="3650306" cy="836342"/>
          </a:xfrm>
          <a:prstGeom prst="roundRect">
            <a:avLst/>
          </a:prstGeom>
          <a:noFill/>
          <a:ln w="12700">
            <a:noFill/>
          </a:ln>
          <a:effectLst>
            <a:outerShdw blurRad="12700" dist="127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2080" tIns="66040" rIns="132080" bIns="660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Abstrahlung </a:t>
            </a:r>
            <a:b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Atmosphäre </a:t>
            </a:r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</a:t>
            </a:r>
            <a:r>
              <a:rPr lang="de-DE" sz="2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 Erdboden</a:t>
            </a:r>
          </a:p>
        </p:txBody>
      </p:sp>
      <p:sp>
        <p:nvSpPr>
          <p:cNvPr id="22" name="Pfeil: nach unten 21">
            <a:extLst>
              <a:ext uri="{FF2B5EF4-FFF2-40B4-BE49-F238E27FC236}">
                <a16:creationId xmlns:a16="http://schemas.microsoft.com/office/drawing/2014/main" id="{019A793F-E0D7-418A-B971-21713DF103FA}"/>
              </a:ext>
            </a:extLst>
          </p:cNvPr>
          <p:cNvSpPr/>
          <p:nvPr/>
        </p:nvSpPr>
        <p:spPr>
          <a:xfrm rot="14379261">
            <a:off x="7056812" y="3261458"/>
            <a:ext cx="986990" cy="1501714"/>
          </a:xfrm>
          <a:prstGeom prst="downArrow">
            <a:avLst/>
          </a:prstGeom>
          <a:solidFill>
            <a:srgbClr val="FFFFFF">
              <a:alpha val="50196"/>
            </a:srgbClr>
          </a:solidFill>
          <a:ln w="3175">
            <a:solidFill>
              <a:schemeClr val="tx1"/>
            </a:solidFill>
          </a:ln>
          <a:effectLst>
            <a:outerShdw blurRad="50800" dist="50800" dir="7200000" algn="tr" rotWithShape="0">
              <a:schemeClr val="bg1">
                <a:alpha val="8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: nach unten 22">
            <a:extLst>
              <a:ext uri="{FF2B5EF4-FFF2-40B4-BE49-F238E27FC236}">
                <a16:creationId xmlns:a16="http://schemas.microsoft.com/office/drawing/2014/main" id="{81D244ED-1846-4B56-8B8C-E475D807DA78}"/>
              </a:ext>
            </a:extLst>
          </p:cNvPr>
          <p:cNvSpPr/>
          <p:nvPr/>
        </p:nvSpPr>
        <p:spPr>
          <a:xfrm rot="20131770">
            <a:off x="8471572" y="4582774"/>
            <a:ext cx="782808" cy="1191049"/>
          </a:xfrm>
          <a:prstGeom prst="downArrow">
            <a:avLst/>
          </a:prstGeom>
          <a:solidFill>
            <a:srgbClr val="FFFFFF">
              <a:alpha val="50196"/>
            </a:srgbClr>
          </a:solidFill>
          <a:ln w="3175">
            <a:solidFill>
              <a:schemeClr val="tx1"/>
            </a:solidFill>
          </a:ln>
          <a:effectLst>
            <a:outerShdw blurRad="50800" dist="50800" dir="7200000" algn="tr" rotWithShape="0">
              <a:schemeClr val="bg1">
                <a:alpha val="8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Pfeil: nach unten 23">
            <a:extLst>
              <a:ext uri="{FF2B5EF4-FFF2-40B4-BE49-F238E27FC236}">
                <a16:creationId xmlns:a16="http://schemas.microsoft.com/office/drawing/2014/main" id="{A99CE242-19BB-413B-90F1-21D5E36C2C08}"/>
              </a:ext>
            </a:extLst>
          </p:cNvPr>
          <p:cNvSpPr/>
          <p:nvPr/>
        </p:nvSpPr>
        <p:spPr>
          <a:xfrm rot="12116653">
            <a:off x="5721592" y="4399905"/>
            <a:ext cx="1197918" cy="1822643"/>
          </a:xfrm>
          <a:prstGeom prst="downArrow">
            <a:avLst/>
          </a:prstGeom>
          <a:solidFill>
            <a:srgbClr val="FFFFFF">
              <a:alpha val="50196"/>
            </a:srgbClr>
          </a:solidFill>
          <a:ln w="3175">
            <a:solidFill>
              <a:schemeClr val="tx1"/>
            </a:solidFill>
          </a:ln>
          <a:effectLst>
            <a:outerShdw blurRad="50800" dist="50800" dir="7200000" algn="tr" rotWithShape="0">
              <a:schemeClr val="bg1">
                <a:alpha val="8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C73B17C-D7E9-437C-963C-A91835795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94" y="69871"/>
            <a:ext cx="4967802" cy="3087927"/>
          </a:xfrm>
          <a:prstGeom prst="rect">
            <a:avLst/>
          </a:prstGeom>
        </p:spPr>
      </p:pic>
      <p:pic>
        <p:nvPicPr>
          <p:cNvPr id="34" name="Grafik 33" descr="Pfeil nach rechts mit einfarbiger Füllung">
            <a:extLst>
              <a:ext uri="{FF2B5EF4-FFF2-40B4-BE49-F238E27FC236}">
                <a16:creationId xmlns:a16="http://schemas.microsoft.com/office/drawing/2014/main" id="{2AA8E4AC-C996-4B30-9902-B555FCED68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055864">
            <a:off x="3916388" y="7010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22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63117-1760-AAC7-9695-DDE63F7FB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DCACCE-3E41-9BD6-43F9-74074F710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7781"/>
            <a:ext cx="10515600" cy="879762"/>
          </a:xfrm>
        </p:spPr>
        <p:txBody>
          <a:bodyPr>
            <a:normAutofit/>
          </a:bodyPr>
          <a:lstStyle/>
          <a:p>
            <a:pPr algn="ctr"/>
            <a:r>
              <a:rPr lang="de-DE"/>
              <a:t>Albedo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E49A7C8-DD9F-5BD7-04D4-D206B5B23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34A51B9-C5B7-CBBB-8778-BC68DCF0F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D40E11-194E-ACA8-C345-4DED1FFE2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03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41">
            <a:extLst>
              <a:ext uri="{FF2B5EF4-FFF2-40B4-BE49-F238E27FC236}">
                <a16:creationId xmlns:a16="http://schemas.microsoft.com/office/drawing/2014/main" id="{4F23C13A-5494-4783-B072-49821517E6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8066" y="2317432"/>
            <a:ext cx="3970655" cy="2223135"/>
          </a:xfrm>
          <a:prstGeom prst="rect">
            <a:avLst/>
          </a:prstGeom>
          <a:noFill/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E35C97F0-C1DD-4C3F-B805-6AA84210E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973" y="2997996"/>
            <a:ext cx="720000" cy="720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476C17E3-0C07-47B2-9796-5458E4CE9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254" y="1482485"/>
            <a:ext cx="720000" cy="7200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983870AC-A30D-4F22-8F8C-0EEE0AD051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89" y="4539021"/>
            <a:ext cx="716400" cy="720000"/>
          </a:xfrm>
          <a:prstGeom prst="rect">
            <a:avLst/>
          </a:prstGeom>
        </p:spPr>
      </p:pic>
      <p:sp>
        <p:nvSpPr>
          <p:cNvPr id="4" name="Textfeld 2"/>
          <p:cNvSpPr txBox="1">
            <a:spLocks noChangeArrowheads="1"/>
          </p:cNvSpPr>
          <p:nvPr/>
        </p:nvSpPr>
        <p:spPr bwMode="auto">
          <a:xfrm>
            <a:off x="2486502" y="2942184"/>
            <a:ext cx="1614351" cy="8316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1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 Bewohnbarkeit der Erde</a:t>
            </a: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5104089" y="876135"/>
            <a:ext cx="1543065" cy="12242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2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Treibhauseffekt und Strahlungsgleich-gewicht</a:t>
            </a:r>
          </a:p>
        </p:txBody>
      </p:sp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7759850" y="2951862"/>
            <a:ext cx="1427255" cy="83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3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Folgen des Klimawandels</a:t>
            </a:r>
          </a:p>
        </p:txBody>
      </p:sp>
      <p:sp>
        <p:nvSpPr>
          <p:cNvPr id="8" name="Textfeld 2"/>
          <p:cNvSpPr txBox="1">
            <a:spLocks noChangeArrowheads="1"/>
          </p:cNvSpPr>
          <p:nvPr/>
        </p:nvSpPr>
        <p:spPr bwMode="auto">
          <a:xfrm>
            <a:off x="5066374" y="4784721"/>
            <a:ext cx="1624734" cy="101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4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Rückkopplungen und Kipppunkte im Klimasystem</a:t>
            </a:r>
          </a:p>
        </p:txBody>
      </p:sp>
      <p:sp>
        <p:nvSpPr>
          <p:cNvPr id="11" name="Ellipse 10"/>
          <p:cNvSpPr/>
          <p:nvPr/>
        </p:nvSpPr>
        <p:spPr>
          <a:xfrm>
            <a:off x="2466573" y="2537886"/>
            <a:ext cx="1655999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2" name="Ellipse 11"/>
          <p:cNvSpPr/>
          <p:nvPr/>
        </p:nvSpPr>
        <p:spPr>
          <a:xfrm>
            <a:off x="5046936" y="661364"/>
            <a:ext cx="1655999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3" name="Ellipse 12"/>
          <p:cNvSpPr/>
          <p:nvPr/>
        </p:nvSpPr>
        <p:spPr>
          <a:xfrm>
            <a:off x="7627615" y="2537382"/>
            <a:ext cx="1655999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5" name="Ellipse 14"/>
          <p:cNvSpPr/>
          <p:nvPr/>
        </p:nvSpPr>
        <p:spPr>
          <a:xfrm>
            <a:off x="5043420" y="4419050"/>
            <a:ext cx="1657212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6759">
            <a:off x="9994905" y="3659899"/>
            <a:ext cx="1635625" cy="224964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25" name="Titel 1">
            <a:extLst>
              <a:ext uri="{FF2B5EF4-FFF2-40B4-BE49-F238E27FC236}">
                <a16:creationId xmlns:a16="http://schemas.microsoft.com/office/drawing/2014/main" id="{A918A935-4E37-4B1F-A34B-3DDF823D5214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Der MINT-Charakter des Klimawandels</a:t>
            </a:r>
          </a:p>
        </p:txBody>
      </p:sp>
      <p:sp>
        <p:nvSpPr>
          <p:cNvPr id="26" name="Nach unten gekrümmter Pfeil 25"/>
          <p:cNvSpPr/>
          <p:nvPr/>
        </p:nvSpPr>
        <p:spPr>
          <a:xfrm rot="19398120">
            <a:off x="3194795" y="1648913"/>
            <a:ext cx="1927324" cy="272643"/>
          </a:xfrm>
          <a:prstGeom prst="curvedDownArrow">
            <a:avLst>
              <a:gd name="adj1" fmla="val 32413"/>
              <a:gd name="adj2" fmla="val 92163"/>
              <a:gd name="adj3" fmla="val 36031"/>
            </a:avLst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pic>
        <p:nvPicPr>
          <p:cNvPr id="10" name="Grafik 9" descr="Ein Bild, das Keramikwaren, Porzellan enthält.&#10;&#10;Automatisch generierte Beschreibung">
            <a:extLst>
              <a:ext uri="{FF2B5EF4-FFF2-40B4-BE49-F238E27FC236}">
                <a16:creationId xmlns:a16="http://schemas.microsoft.com/office/drawing/2014/main" id="{EA88839B-AADE-4030-A287-A19F428EE3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682" y="3025234"/>
            <a:ext cx="720000" cy="720000"/>
          </a:xfrm>
          <a:prstGeom prst="rect">
            <a:avLst/>
          </a:prstGeom>
        </p:spPr>
      </p:pic>
      <p:sp>
        <p:nvSpPr>
          <p:cNvPr id="28" name="Nach unten gekrümmter Pfeil 25">
            <a:extLst>
              <a:ext uri="{FF2B5EF4-FFF2-40B4-BE49-F238E27FC236}">
                <a16:creationId xmlns:a16="http://schemas.microsoft.com/office/drawing/2014/main" id="{EB119B6A-C7C6-998B-4832-7976C566EBE6}"/>
              </a:ext>
            </a:extLst>
          </p:cNvPr>
          <p:cNvSpPr/>
          <p:nvPr/>
        </p:nvSpPr>
        <p:spPr>
          <a:xfrm rot="19398120" flipH="1" flipV="1">
            <a:off x="6621693" y="4818726"/>
            <a:ext cx="1927324" cy="272643"/>
          </a:xfrm>
          <a:prstGeom prst="curvedDownArrow">
            <a:avLst>
              <a:gd name="adj1" fmla="val 32413"/>
              <a:gd name="adj2" fmla="val 92163"/>
              <a:gd name="adj3" fmla="val 36031"/>
            </a:avLst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2" name="Nach unten gekrümmter Pfeil 25">
            <a:extLst>
              <a:ext uri="{FF2B5EF4-FFF2-40B4-BE49-F238E27FC236}">
                <a16:creationId xmlns:a16="http://schemas.microsoft.com/office/drawing/2014/main" id="{EB766295-9982-3B34-2680-C6BA9298B8DB}"/>
              </a:ext>
            </a:extLst>
          </p:cNvPr>
          <p:cNvSpPr/>
          <p:nvPr/>
        </p:nvSpPr>
        <p:spPr>
          <a:xfrm rot="13100092" flipH="1" flipV="1">
            <a:off x="6713695" y="1678762"/>
            <a:ext cx="1927324" cy="272643"/>
          </a:xfrm>
          <a:prstGeom prst="curvedDownArrow">
            <a:avLst>
              <a:gd name="adj1" fmla="val 32413"/>
              <a:gd name="adj2" fmla="val 92163"/>
              <a:gd name="adj3" fmla="val 36031"/>
            </a:avLst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40" name="Nach unten gekrümmter Pfeil 25">
            <a:extLst>
              <a:ext uri="{FF2B5EF4-FFF2-40B4-BE49-F238E27FC236}">
                <a16:creationId xmlns:a16="http://schemas.microsoft.com/office/drawing/2014/main" id="{026BFFA5-F96B-614E-CA1E-C25EB93C1090}"/>
              </a:ext>
            </a:extLst>
          </p:cNvPr>
          <p:cNvSpPr/>
          <p:nvPr/>
        </p:nvSpPr>
        <p:spPr>
          <a:xfrm rot="13100092">
            <a:off x="3137190" y="4761708"/>
            <a:ext cx="1927324" cy="272643"/>
          </a:xfrm>
          <a:prstGeom prst="curvedDownArrow">
            <a:avLst>
              <a:gd name="adj1" fmla="val 32413"/>
              <a:gd name="adj2" fmla="val 92163"/>
              <a:gd name="adj3" fmla="val 36031"/>
            </a:avLst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879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8D5E014D-8598-43B8-9BC4-69F84FEA9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474" y="283850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3DB8C9-0BF5-456A-A4F2-74B9F075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907B6-9E7C-4E31-9A92-65C1271244D0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A60FEB-598D-41D8-A1D8-39B5D675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0B490C-6DAB-4E78-94C1-5A59A01C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9" name="Grafik 18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7D2A02F1-1F54-466C-AFF4-5324055070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3" name="Grafik 2" descr="Ein Bild, das Text, Whiteboard enthält.&#10;&#10;Automatisch generierte Beschreibung">
            <a:extLst>
              <a:ext uri="{FF2B5EF4-FFF2-40B4-BE49-F238E27FC236}">
                <a16:creationId xmlns:a16="http://schemas.microsoft.com/office/drawing/2014/main" id="{4C18BF28-58B3-44A6-9704-94B82F6755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92" b="16118"/>
          <a:stretch/>
        </p:blipFill>
        <p:spPr>
          <a:xfrm>
            <a:off x="-1" y="1284790"/>
            <a:ext cx="5690531" cy="4710896"/>
          </a:xfrm>
          <a:prstGeom prst="rect">
            <a:avLst/>
          </a:prstGeom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1DCA6BE0-CABE-48E1-B063-61374608EA00}"/>
              </a:ext>
            </a:extLst>
          </p:cNvPr>
          <p:cNvGraphicFramePr>
            <a:graphicFrameLocks/>
          </p:cNvGraphicFramePr>
          <p:nvPr/>
        </p:nvGraphicFramePr>
        <p:xfrm>
          <a:off x="5798942" y="1327309"/>
          <a:ext cx="5516208" cy="4625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8329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EFF8A-D6D5-3035-21C8-F6D01CF8B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8046306F-49E3-11A9-E12C-2E36AE237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sp>
        <p:nvSpPr>
          <p:cNvPr id="25" name="Titel 1">
            <a:extLst>
              <a:ext uri="{FF2B5EF4-FFF2-40B4-BE49-F238E27FC236}">
                <a16:creationId xmlns:a16="http://schemas.microsoft.com/office/drawing/2014/main" id="{966516DF-3589-7E4F-227C-9B8D848EE358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Module</a:t>
            </a:r>
          </a:p>
        </p:txBody>
      </p:sp>
      <p:pic>
        <p:nvPicPr>
          <p:cNvPr id="6" name="Grafik 5" descr="Albedowerte für ausgewählte Landschaften wie Gletscher, Meer und Waldgebiet">
            <a:extLst>
              <a:ext uri="{FF2B5EF4-FFF2-40B4-BE49-F238E27FC236}">
                <a16:creationId xmlns:a16="http://schemas.microsoft.com/office/drawing/2014/main" id="{BDF20275-6E15-672D-430B-5C8C84AF1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484" y="2900513"/>
            <a:ext cx="5351584" cy="3140612"/>
          </a:xfrm>
          <a:prstGeom prst="rect">
            <a:avLst/>
          </a:prstGeom>
        </p:spPr>
      </p:pic>
      <p:pic>
        <p:nvPicPr>
          <p:cNvPr id="8" name="Grafik 7" descr="Definition - Climate vs. weather.">
            <a:extLst>
              <a:ext uri="{FF2B5EF4-FFF2-40B4-BE49-F238E27FC236}">
                <a16:creationId xmlns:a16="http://schemas.microsoft.com/office/drawing/2014/main" id="{7710FACF-C9A3-12BF-434A-D1135B7CF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9325" y="718898"/>
            <a:ext cx="6973274" cy="3755524"/>
          </a:xfrm>
          <a:prstGeom prst="rect">
            <a:avLst/>
          </a:prstGeom>
        </p:spPr>
      </p:pic>
      <p:pic>
        <p:nvPicPr>
          <p:cNvPr id="3" name="Grafik 2" descr="Ein Bild, das Text, Berg, Karte enthält.&#10;&#10;KI-generierte Inhalte können fehlerhaft sein.">
            <a:extLst>
              <a:ext uri="{FF2B5EF4-FFF2-40B4-BE49-F238E27FC236}">
                <a16:creationId xmlns:a16="http://schemas.microsoft.com/office/drawing/2014/main" id="{3E248DE9-A760-2F51-3208-1A49312CF7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1304" y="621323"/>
            <a:ext cx="8523855" cy="614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9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43D26-3820-4882-734C-DC7404500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C159DF78-0778-7F5B-0BC9-F99576972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sp>
        <p:nvSpPr>
          <p:cNvPr id="25" name="Titel 1">
            <a:extLst>
              <a:ext uri="{FF2B5EF4-FFF2-40B4-BE49-F238E27FC236}">
                <a16:creationId xmlns:a16="http://schemas.microsoft.com/office/drawing/2014/main" id="{7F3826FC-2A44-603B-29BB-BE3E47C46A6E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Module</a:t>
            </a:r>
          </a:p>
        </p:txBody>
      </p:sp>
      <p:pic>
        <p:nvPicPr>
          <p:cNvPr id="2" name="Grafik 1" descr="Grafik des Energiehaushalts der Erde">
            <a:extLst>
              <a:ext uri="{FF2B5EF4-FFF2-40B4-BE49-F238E27FC236}">
                <a16:creationId xmlns:a16="http://schemas.microsoft.com/office/drawing/2014/main" id="{21C55FF6-9F17-19DC-7457-9D9FD4CA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5732" y="831335"/>
            <a:ext cx="6807199" cy="494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0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6CD404B-9577-4824-B9B4-FB008799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0D05BD-C95A-49DC-9EF9-DDF2DAB0175B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D784E0A-0F49-49BF-BB05-37187CC0B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9DF7C5-409B-4744-8911-327579921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6" name="Grafik 5" descr="Ein Bild, das Teller, Tisch, Essen, Kuchen enthält.&#10;&#10;Automatisch generierte Beschreibung">
            <a:extLst>
              <a:ext uri="{FF2B5EF4-FFF2-40B4-BE49-F238E27FC236}">
                <a16:creationId xmlns:a16="http://schemas.microsoft.com/office/drawing/2014/main" id="{87DEDDAA-D577-4D0F-A6D4-E9C2893DF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DCF25C8-7E6B-48CB-9F16-24DE365F0D97}"/>
              </a:ext>
            </a:extLst>
          </p:cNvPr>
          <p:cNvSpPr txBox="1"/>
          <p:nvPr/>
        </p:nvSpPr>
        <p:spPr>
          <a:xfrm>
            <a:off x="150471" y="223391"/>
            <a:ext cx="3611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Arktisches Meereis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September 1979</a:t>
            </a:r>
          </a:p>
        </p:txBody>
      </p:sp>
      <p:pic>
        <p:nvPicPr>
          <p:cNvPr id="8" name="Grafik 7" descr="Ein Bild, das Teller, Tisch, Essen, Kuchen enthält.&#10;&#10;Automatisch generierte Beschreibung">
            <a:extLst>
              <a:ext uri="{FF2B5EF4-FFF2-40B4-BE49-F238E27FC236}">
                <a16:creationId xmlns:a16="http://schemas.microsoft.com/office/drawing/2014/main" id="{0762DDF7-C91D-4262-9EB0-383FD1934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53DABEB-9601-4624-BDC2-F0692B3556CF}"/>
              </a:ext>
            </a:extLst>
          </p:cNvPr>
          <p:cNvSpPr txBox="1"/>
          <p:nvPr/>
        </p:nvSpPr>
        <p:spPr>
          <a:xfrm>
            <a:off x="150470" y="223391"/>
            <a:ext cx="3611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Arktisches Meereis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September 2019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1B91170-EF13-457A-8381-CE5F0F3AB815}"/>
              </a:ext>
            </a:extLst>
          </p:cNvPr>
          <p:cNvSpPr txBox="1"/>
          <p:nvPr/>
        </p:nvSpPr>
        <p:spPr>
          <a:xfrm>
            <a:off x="9770859" y="5506351"/>
            <a:ext cx="2557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Quelle: https://climate.nasa.gov/vital-signs/arctic-sea-ice/ (16.02.2020)</a:t>
            </a:r>
          </a:p>
        </p:txBody>
      </p:sp>
    </p:spTree>
    <p:extLst>
      <p:ext uri="{BB962C8B-B14F-4D97-AF65-F5344CB8AC3E}">
        <p14:creationId xmlns:p14="http://schemas.microsoft.com/office/powerpoint/2010/main" val="27548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6CD404B-9577-4824-B9B4-FB008799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0D05BD-C95A-49DC-9EF9-DDF2DAB0175B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D784E0A-0F49-49BF-BB05-37187CC0B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9DF7C5-409B-4744-8911-327579921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6" name="Grafik 5" descr="Ein Bild, das Teller, Tisch, Essen, Kuchen enthält.&#10;&#10;Automatisch generierte Beschreibung">
            <a:extLst>
              <a:ext uri="{FF2B5EF4-FFF2-40B4-BE49-F238E27FC236}">
                <a16:creationId xmlns:a16="http://schemas.microsoft.com/office/drawing/2014/main" id="{87DEDDAA-D577-4D0F-A6D4-E9C2893DF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DCF25C8-7E6B-48CB-9F16-24DE365F0D97}"/>
              </a:ext>
            </a:extLst>
          </p:cNvPr>
          <p:cNvSpPr txBox="1"/>
          <p:nvPr/>
        </p:nvSpPr>
        <p:spPr>
          <a:xfrm>
            <a:off x="150471" y="223391"/>
            <a:ext cx="3611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Arktisches Meereis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September 1979</a:t>
            </a:r>
          </a:p>
        </p:txBody>
      </p:sp>
      <p:pic>
        <p:nvPicPr>
          <p:cNvPr id="8" name="Grafik 7" descr="Ein Bild, das Teller, Tisch, Essen, Kuchen enthält.&#10;&#10;Automatisch generierte Beschreibung">
            <a:extLst>
              <a:ext uri="{FF2B5EF4-FFF2-40B4-BE49-F238E27FC236}">
                <a16:creationId xmlns:a16="http://schemas.microsoft.com/office/drawing/2014/main" id="{0762DDF7-C91D-4262-9EB0-383FD1934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sp>
        <p:nvSpPr>
          <p:cNvPr id="16" name="Pfeil: nach unten 15">
            <a:extLst>
              <a:ext uri="{FF2B5EF4-FFF2-40B4-BE49-F238E27FC236}">
                <a16:creationId xmlns:a16="http://schemas.microsoft.com/office/drawing/2014/main" id="{6E4F5691-445B-42DB-A769-A3F08945F9C9}"/>
              </a:ext>
            </a:extLst>
          </p:cNvPr>
          <p:cNvSpPr/>
          <p:nvPr/>
        </p:nvSpPr>
        <p:spPr>
          <a:xfrm rot="12425104">
            <a:off x="4245859" y="-79653"/>
            <a:ext cx="473121" cy="3159492"/>
          </a:xfrm>
          <a:prstGeom prst="downArrow">
            <a:avLst/>
          </a:prstGeom>
          <a:solidFill>
            <a:srgbClr val="FFD9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28D2A564-8F73-4518-AF2A-608B9DD343E0}"/>
              </a:ext>
            </a:extLst>
          </p:cNvPr>
          <p:cNvSpPr/>
          <p:nvPr/>
        </p:nvSpPr>
        <p:spPr>
          <a:xfrm rot="20252498">
            <a:off x="5110060" y="-1303567"/>
            <a:ext cx="473121" cy="4688402"/>
          </a:xfrm>
          <a:prstGeom prst="downArrow">
            <a:avLst/>
          </a:prstGeom>
          <a:solidFill>
            <a:srgbClr val="FFD9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feil: nach unten 16">
            <a:extLst>
              <a:ext uri="{FF2B5EF4-FFF2-40B4-BE49-F238E27FC236}">
                <a16:creationId xmlns:a16="http://schemas.microsoft.com/office/drawing/2014/main" id="{254506A6-C616-43D1-8491-3876D7E3E884}"/>
              </a:ext>
            </a:extLst>
          </p:cNvPr>
          <p:cNvSpPr/>
          <p:nvPr/>
        </p:nvSpPr>
        <p:spPr>
          <a:xfrm rot="12425104">
            <a:off x="5213149" y="-12463"/>
            <a:ext cx="473121" cy="2357394"/>
          </a:xfrm>
          <a:prstGeom prst="downArrow">
            <a:avLst/>
          </a:prstGeom>
          <a:solidFill>
            <a:srgbClr val="FFD9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feil: nach unten 17">
            <a:extLst>
              <a:ext uri="{FF2B5EF4-FFF2-40B4-BE49-F238E27FC236}">
                <a16:creationId xmlns:a16="http://schemas.microsoft.com/office/drawing/2014/main" id="{49653003-85E4-4E02-8DBC-52D4E99290AD}"/>
              </a:ext>
            </a:extLst>
          </p:cNvPr>
          <p:cNvSpPr/>
          <p:nvPr/>
        </p:nvSpPr>
        <p:spPr>
          <a:xfrm rot="12425104">
            <a:off x="5860150" y="-143836"/>
            <a:ext cx="473121" cy="4663464"/>
          </a:xfrm>
          <a:prstGeom prst="downArrow">
            <a:avLst/>
          </a:prstGeom>
          <a:solidFill>
            <a:srgbClr val="FFD9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feil: nach unten 18">
            <a:extLst>
              <a:ext uri="{FF2B5EF4-FFF2-40B4-BE49-F238E27FC236}">
                <a16:creationId xmlns:a16="http://schemas.microsoft.com/office/drawing/2014/main" id="{F7404183-3254-4A97-A4F7-E3B3AA3FD5FE}"/>
              </a:ext>
            </a:extLst>
          </p:cNvPr>
          <p:cNvSpPr/>
          <p:nvPr/>
        </p:nvSpPr>
        <p:spPr>
          <a:xfrm rot="12425104">
            <a:off x="6782490" y="-11903"/>
            <a:ext cx="473121" cy="3416015"/>
          </a:xfrm>
          <a:prstGeom prst="downArrow">
            <a:avLst/>
          </a:prstGeom>
          <a:solidFill>
            <a:srgbClr val="FFD9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A6229B6B-DD0A-42B1-829C-F445EC24F1DD}"/>
              </a:ext>
            </a:extLst>
          </p:cNvPr>
          <p:cNvSpPr/>
          <p:nvPr/>
        </p:nvSpPr>
        <p:spPr>
          <a:xfrm>
            <a:off x="3241040" y="1254761"/>
            <a:ext cx="2437716" cy="2504439"/>
          </a:xfrm>
          <a:custGeom>
            <a:avLst/>
            <a:gdLst>
              <a:gd name="connsiteX0" fmla="*/ 440998 w 2246649"/>
              <a:gd name="connsiteY0" fmla="*/ 694481 h 1898248"/>
              <a:gd name="connsiteX1" fmla="*/ 440998 w 2246649"/>
              <a:gd name="connsiteY1" fmla="*/ 694481 h 1898248"/>
              <a:gd name="connsiteX2" fmla="*/ 359975 w 2246649"/>
              <a:gd name="connsiteY2" fmla="*/ 752355 h 1898248"/>
              <a:gd name="connsiteX3" fmla="*/ 325251 w 2246649"/>
              <a:gd name="connsiteY3" fmla="*/ 787079 h 1898248"/>
              <a:gd name="connsiteX4" fmla="*/ 151631 w 2246649"/>
              <a:gd name="connsiteY4" fmla="*/ 925975 h 1898248"/>
              <a:gd name="connsiteX5" fmla="*/ 93757 w 2246649"/>
              <a:gd name="connsiteY5" fmla="*/ 1041722 h 1898248"/>
              <a:gd name="connsiteX6" fmla="*/ 59033 w 2246649"/>
              <a:gd name="connsiteY6" fmla="*/ 1099595 h 1898248"/>
              <a:gd name="connsiteX7" fmla="*/ 24309 w 2246649"/>
              <a:gd name="connsiteY7" fmla="*/ 1192193 h 1898248"/>
              <a:gd name="connsiteX8" fmla="*/ 12735 w 2246649"/>
              <a:gd name="connsiteY8" fmla="*/ 1238491 h 1898248"/>
              <a:gd name="connsiteX9" fmla="*/ 12735 w 2246649"/>
              <a:gd name="connsiteY9" fmla="*/ 1597307 h 1898248"/>
              <a:gd name="connsiteX10" fmla="*/ 35884 w 2246649"/>
              <a:gd name="connsiteY10" fmla="*/ 1655180 h 1898248"/>
              <a:gd name="connsiteX11" fmla="*/ 47459 w 2246649"/>
              <a:gd name="connsiteY11" fmla="*/ 1713053 h 1898248"/>
              <a:gd name="connsiteX12" fmla="*/ 70608 w 2246649"/>
              <a:gd name="connsiteY12" fmla="*/ 1736203 h 1898248"/>
              <a:gd name="connsiteX13" fmla="*/ 186355 w 2246649"/>
              <a:gd name="connsiteY13" fmla="*/ 1875099 h 1898248"/>
              <a:gd name="connsiteX14" fmla="*/ 267378 w 2246649"/>
              <a:gd name="connsiteY14" fmla="*/ 1898248 h 1898248"/>
              <a:gd name="connsiteX15" fmla="*/ 614618 w 2246649"/>
              <a:gd name="connsiteY15" fmla="*/ 1875099 h 1898248"/>
              <a:gd name="connsiteX16" fmla="*/ 684066 w 2246649"/>
              <a:gd name="connsiteY16" fmla="*/ 1817226 h 1898248"/>
              <a:gd name="connsiteX17" fmla="*/ 730365 w 2246649"/>
              <a:gd name="connsiteY17" fmla="*/ 1782502 h 1898248"/>
              <a:gd name="connsiteX18" fmla="*/ 788238 w 2246649"/>
              <a:gd name="connsiteY18" fmla="*/ 1724628 h 1898248"/>
              <a:gd name="connsiteX19" fmla="*/ 811388 w 2246649"/>
              <a:gd name="connsiteY19" fmla="*/ 1701479 h 1898248"/>
              <a:gd name="connsiteX20" fmla="*/ 846112 w 2246649"/>
              <a:gd name="connsiteY20" fmla="*/ 1678329 h 1898248"/>
              <a:gd name="connsiteX21" fmla="*/ 903985 w 2246649"/>
              <a:gd name="connsiteY21" fmla="*/ 1608881 h 1898248"/>
              <a:gd name="connsiteX22" fmla="*/ 915560 w 2246649"/>
              <a:gd name="connsiteY22" fmla="*/ 1574157 h 1898248"/>
              <a:gd name="connsiteX23" fmla="*/ 996583 w 2246649"/>
              <a:gd name="connsiteY23" fmla="*/ 1504709 h 1898248"/>
              <a:gd name="connsiteX24" fmla="*/ 1042881 w 2246649"/>
              <a:gd name="connsiteY24" fmla="*/ 1446836 h 1898248"/>
              <a:gd name="connsiteX25" fmla="*/ 1100755 w 2246649"/>
              <a:gd name="connsiteY25" fmla="*/ 1354238 h 1898248"/>
              <a:gd name="connsiteX26" fmla="*/ 1135479 w 2246649"/>
              <a:gd name="connsiteY26" fmla="*/ 1342664 h 1898248"/>
              <a:gd name="connsiteX27" fmla="*/ 1193352 w 2246649"/>
              <a:gd name="connsiteY27" fmla="*/ 1261641 h 1898248"/>
              <a:gd name="connsiteX28" fmla="*/ 1216502 w 2246649"/>
              <a:gd name="connsiteY28" fmla="*/ 1226917 h 1898248"/>
              <a:gd name="connsiteX29" fmla="*/ 1262800 w 2246649"/>
              <a:gd name="connsiteY29" fmla="*/ 1215342 h 1898248"/>
              <a:gd name="connsiteX30" fmla="*/ 1401697 w 2246649"/>
              <a:gd name="connsiteY30" fmla="*/ 1122745 h 1898248"/>
              <a:gd name="connsiteX31" fmla="*/ 1436421 w 2246649"/>
              <a:gd name="connsiteY31" fmla="*/ 1111170 h 1898248"/>
              <a:gd name="connsiteX32" fmla="*/ 1552168 w 2246649"/>
              <a:gd name="connsiteY32" fmla="*/ 1064871 h 1898248"/>
              <a:gd name="connsiteX33" fmla="*/ 1621616 w 2246649"/>
              <a:gd name="connsiteY33" fmla="*/ 1041722 h 1898248"/>
              <a:gd name="connsiteX34" fmla="*/ 1691064 w 2246649"/>
              <a:gd name="connsiteY34" fmla="*/ 1006998 h 1898248"/>
              <a:gd name="connsiteX35" fmla="*/ 1748937 w 2246649"/>
              <a:gd name="connsiteY35" fmla="*/ 995423 h 1898248"/>
              <a:gd name="connsiteX36" fmla="*/ 1783661 w 2246649"/>
              <a:gd name="connsiteY36" fmla="*/ 983848 h 1898248"/>
              <a:gd name="connsiteX37" fmla="*/ 1841535 w 2246649"/>
              <a:gd name="connsiteY37" fmla="*/ 972274 h 1898248"/>
              <a:gd name="connsiteX38" fmla="*/ 1899408 w 2246649"/>
              <a:gd name="connsiteY38" fmla="*/ 937550 h 1898248"/>
              <a:gd name="connsiteX39" fmla="*/ 1922557 w 2246649"/>
              <a:gd name="connsiteY39" fmla="*/ 914400 h 1898248"/>
              <a:gd name="connsiteX40" fmla="*/ 1957281 w 2246649"/>
              <a:gd name="connsiteY40" fmla="*/ 891251 h 1898248"/>
              <a:gd name="connsiteX41" fmla="*/ 1980431 w 2246649"/>
              <a:gd name="connsiteY41" fmla="*/ 833377 h 1898248"/>
              <a:gd name="connsiteX42" fmla="*/ 2038304 w 2246649"/>
              <a:gd name="connsiteY42" fmla="*/ 740780 h 1898248"/>
              <a:gd name="connsiteX43" fmla="*/ 2061454 w 2246649"/>
              <a:gd name="connsiteY43" fmla="*/ 601884 h 1898248"/>
              <a:gd name="connsiteX44" fmla="*/ 2073028 w 2246649"/>
              <a:gd name="connsiteY44" fmla="*/ 567160 h 1898248"/>
              <a:gd name="connsiteX45" fmla="*/ 2096178 w 2246649"/>
              <a:gd name="connsiteY45" fmla="*/ 532436 h 1898248"/>
              <a:gd name="connsiteX46" fmla="*/ 2119327 w 2246649"/>
              <a:gd name="connsiteY46" fmla="*/ 486137 h 1898248"/>
              <a:gd name="connsiteX47" fmla="*/ 2188775 w 2246649"/>
              <a:gd name="connsiteY47" fmla="*/ 451413 h 1898248"/>
              <a:gd name="connsiteX48" fmla="*/ 2235074 w 2246649"/>
              <a:gd name="connsiteY48" fmla="*/ 393540 h 1898248"/>
              <a:gd name="connsiteX49" fmla="*/ 2246649 w 2246649"/>
              <a:gd name="connsiteY49" fmla="*/ 347241 h 1898248"/>
              <a:gd name="connsiteX50" fmla="*/ 2235074 w 2246649"/>
              <a:gd name="connsiteY50" fmla="*/ 243069 h 1898248"/>
              <a:gd name="connsiteX51" fmla="*/ 2177200 w 2246649"/>
              <a:gd name="connsiteY51" fmla="*/ 162046 h 1898248"/>
              <a:gd name="connsiteX52" fmla="*/ 2061454 w 2246649"/>
              <a:gd name="connsiteY52" fmla="*/ 81023 h 1898248"/>
              <a:gd name="connsiteX53" fmla="*/ 1934132 w 2246649"/>
              <a:gd name="connsiteY53" fmla="*/ 46299 h 1898248"/>
              <a:gd name="connsiteX54" fmla="*/ 1887833 w 2246649"/>
              <a:gd name="connsiteY54" fmla="*/ 23150 h 1898248"/>
              <a:gd name="connsiteX55" fmla="*/ 1829960 w 2246649"/>
              <a:gd name="connsiteY55" fmla="*/ 11575 h 1898248"/>
              <a:gd name="connsiteX56" fmla="*/ 1795236 w 2246649"/>
              <a:gd name="connsiteY56" fmla="*/ 0 h 1898248"/>
              <a:gd name="connsiteX57" fmla="*/ 1679489 w 2246649"/>
              <a:gd name="connsiteY57" fmla="*/ 34724 h 1898248"/>
              <a:gd name="connsiteX58" fmla="*/ 1633190 w 2246649"/>
              <a:gd name="connsiteY58" fmla="*/ 46299 h 1898248"/>
              <a:gd name="connsiteX59" fmla="*/ 1586892 w 2246649"/>
              <a:gd name="connsiteY59" fmla="*/ 81023 h 1898248"/>
              <a:gd name="connsiteX60" fmla="*/ 1540593 w 2246649"/>
              <a:gd name="connsiteY60" fmla="*/ 92598 h 1898248"/>
              <a:gd name="connsiteX61" fmla="*/ 1471145 w 2246649"/>
              <a:gd name="connsiteY61" fmla="*/ 115747 h 1898248"/>
              <a:gd name="connsiteX62" fmla="*/ 1424846 w 2246649"/>
              <a:gd name="connsiteY62" fmla="*/ 138896 h 1898248"/>
              <a:gd name="connsiteX63" fmla="*/ 1366973 w 2246649"/>
              <a:gd name="connsiteY63" fmla="*/ 150471 h 1898248"/>
              <a:gd name="connsiteX64" fmla="*/ 1251226 w 2246649"/>
              <a:gd name="connsiteY64" fmla="*/ 219919 h 1898248"/>
              <a:gd name="connsiteX65" fmla="*/ 1228076 w 2246649"/>
              <a:gd name="connsiteY65" fmla="*/ 254643 h 1898248"/>
              <a:gd name="connsiteX66" fmla="*/ 1216502 w 2246649"/>
              <a:gd name="connsiteY66" fmla="*/ 289367 h 1898248"/>
              <a:gd name="connsiteX67" fmla="*/ 1193352 w 2246649"/>
              <a:gd name="connsiteY67" fmla="*/ 347241 h 1898248"/>
              <a:gd name="connsiteX68" fmla="*/ 1181778 w 2246649"/>
              <a:gd name="connsiteY68" fmla="*/ 451413 h 1898248"/>
              <a:gd name="connsiteX69" fmla="*/ 1170203 w 2246649"/>
              <a:gd name="connsiteY69" fmla="*/ 486137 h 1898248"/>
              <a:gd name="connsiteX70" fmla="*/ 1135479 w 2246649"/>
              <a:gd name="connsiteY70" fmla="*/ 497712 h 1898248"/>
              <a:gd name="connsiteX71" fmla="*/ 1077606 w 2246649"/>
              <a:gd name="connsiteY71" fmla="*/ 520861 h 1898248"/>
              <a:gd name="connsiteX72" fmla="*/ 961859 w 2246649"/>
              <a:gd name="connsiteY72" fmla="*/ 578734 h 1898248"/>
              <a:gd name="connsiteX73" fmla="*/ 927135 w 2246649"/>
              <a:gd name="connsiteY73" fmla="*/ 601884 h 1898248"/>
              <a:gd name="connsiteX74" fmla="*/ 892411 w 2246649"/>
              <a:gd name="connsiteY74" fmla="*/ 613459 h 1898248"/>
              <a:gd name="connsiteX75" fmla="*/ 788238 w 2246649"/>
              <a:gd name="connsiteY75" fmla="*/ 636608 h 1898248"/>
              <a:gd name="connsiteX76" fmla="*/ 753514 w 2246649"/>
              <a:gd name="connsiteY76" fmla="*/ 659757 h 1898248"/>
              <a:gd name="connsiteX77" fmla="*/ 660917 w 2246649"/>
              <a:gd name="connsiteY77" fmla="*/ 682907 h 1898248"/>
              <a:gd name="connsiteX78" fmla="*/ 614618 w 2246649"/>
              <a:gd name="connsiteY78" fmla="*/ 694481 h 1898248"/>
              <a:gd name="connsiteX79" fmla="*/ 533595 w 2246649"/>
              <a:gd name="connsiteY79" fmla="*/ 717631 h 1898248"/>
              <a:gd name="connsiteX80" fmla="*/ 464147 w 2246649"/>
              <a:gd name="connsiteY80" fmla="*/ 740780 h 1898248"/>
              <a:gd name="connsiteX81" fmla="*/ 417849 w 2246649"/>
              <a:gd name="connsiteY81" fmla="*/ 775504 h 1898248"/>
              <a:gd name="connsiteX82" fmla="*/ 383125 w 2246649"/>
              <a:gd name="connsiteY82" fmla="*/ 798653 h 1898248"/>
              <a:gd name="connsiteX83" fmla="*/ 371550 w 2246649"/>
              <a:gd name="connsiteY83" fmla="*/ 833377 h 1898248"/>
              <a:gd name="connsiteX84" fmla="*/ 348400 w 2246649"/>
              <a:gd name="connsiteY84" fmla="*/ 856527 h 1898248"/>
              <a:gd name="connsiteX85" fmla="*/ 313676 w 2246649"/>
              <a:gd name="connsiteY85" fmla="*/ 902826 h 1898248"/>
              <a:gd name="connsiteX86" fmla="*/ 302102 w 2246649"/>
              <a:gd name="connsiteY86" fmla="*/ 949124 h 1898248"/>
              <a:gd name="connsiteX87" fmla="*/ 267378 w 2246649"/>
              <a:gd name="connsiteY87" fmla="*/ 972274 h 1898248"/>
              <a:gd name="connsiteX88" fmla="*/ 278952 w 2246649"/>
              <a:gd name="connsiteY88" fmla="*/ 1006998 h 189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246649" h="1898248">
                <a:moveTo>
                  <a:pt x="440998" y="694481"/>
                </a:moveTo>
                <a:lnTo>
                  <a:pt x="440998" y="694481"/>
                </a:lnTo>
                <a:cubicBezTo>
                  <a:pt x="413990" y="713772"/>
                  <a:pt x="385892" y="731621"/>
                  <a:pt x="359975" y="752355"/>
                </a:cubicBezTo>
                <a:cubicBezTo>
                  <a:pt x="347193" y="762581"/>
                  <a:pt x="337621" y="776358"/>
                  <a:pt x="325251" y="787079"/>
                </a:cubicBezTo>
                <a:cubicBezTo>
                  <a:pt x="200597" y="895113"/>
                  <a:pt x="230747" y="873232"/>
                  <a:pt x="151631" y="925975"/>
                </a:cubicBezTo>
                <a:cubicBezTo>
                  <a:pt x="132340" y="964557"/>
                  <a:pt x="115951" y="1004733"/>
                  <a:pt x="93757" y="1041722"/>
                </a:cubicBezTo>
                <a:cubicBezTo>
                  <a:pt x="82182" y="1061013"/>
                  <a:pt x="69094" y="1079473"/>
                  <a:pt x="59033" y="1099595"/>
                </a:cubicBezTo>
                <a:cubicBezTo>
                  <a:pt x="50883" y="1115895"/>
                  <a:pt x="30986" y="1168823"/>
                  <a:pt x="24309" y="1192193"/>
                </a:cubicBezTo>
                <a:cubicBezTo>
                  <a:pt x="19939" y="1207489"/>
                  <a:pt x="16593" y="1223058"/>
                  <a:pt x="12735" y="1238491"/>
                </a:cubicBezTo>
                <a:cubicBezTo>
                  <a:pt x="1020" y="1390783"/>
                  <a:pt x="-8813" y="1432105"/>
                  <a:pt x="12735" y="1597307"/>
                </a:cubicBezTo>
                <a:cubicBezTo>
                  <a:pt x="15422" y="1617910"/>
                  <a:pt x="29914" y="1635279"/>
                  <a:pt x="35884" y="1655180"/>
                </a:cubicBezTo>
                <a:cubicBezTo>
                  <a:pt x="41537" y="1674023"/>
                  <a:pt x="39709" y="1694971"/>
                  <a:pt x="47459" y="1713053"/>
                </a:cubicBezTo>
                <a:cubicBezTo>
                  <a:pt x="51758" y="1723083"/>
                  <a:pt x="64350" y="1727263"/>
                  <a:pt x="70608" y="1736203"/>
                </a:cubicBezTo>
                <a:cubicBezTo>
                  <a:pt x="129025" y="1819657"/>
                  <a:pt x="108576" y="1826487"/>
                  <a:pt x="186355" y="1875099"/>
                </a:cubicBezTo>
                <a:cubicBezTo>
                  <a:pt x="197428" y="1882020"/>
                  <a:pt x="259757" y="1896343"/>
                  <a:pt x="267378" y="1898248"/>
                </a:cubicBezTo>
                <a:cubicBezTo>
                  <a:pt x="383125" y="1890532"/>
                  <a:pt x="499457" y="1889058"/>
                  <a:pt x="614618" y="1875099"/>
                </a:cubicBezTo>
                <a:cubicBezTo>
                  <a:pt x="634482" y="1872691"/>
                  <a:pt x="673018" y="1826696"/>
                  <a:pt x="684066" y="1817226"/>
                </a:cubicBezTo>
                <a:cubicBezTo>
                  <a:pt x="698713" y="1804671"/>
                  <a:pt x="715947" y="1795318"/>
                  <a:pt x="730365" y="1782502"/>
                </a:cubicBezTo>
                <a:cubicBezTo>
                  <a:pt x="750756" y="1764377"/>
                  <a:pt x="768947" y="1743919"/>
                  <a:pt x="788238" y="1724628"/>
                </a:cubicBezTo>
                <a:cubicBezTo>
                  <a:pt x="795955" y="1716911"/>
                  <a:pt x="802308" y="1707532"/>
                  <a:pt x="811388" y="1701479"/>
                </a:cubicBezTo>
                <a:lnTo>
                  <a:pt x="846112" y="1678329"/>
                </a:lnTo>
                <a:cubicBezTo>
                  <a:pt x="872652" y="1598712"/>
                  <a:pt x="833911" y="1692970"/>
                  <a:pt x="903985" y="1608881"/>
                </a:cubicBezTo>
                <a:cubicBezTo>
                  <a:pt x="911796" y="1599508"/>
                  <a:pt x="908468" y="1584085"/>
                  <a:pt x="915560" y="1574157"/>
                </a:cubicBezTo>
                <a:cubicBezTo>
                  <a:pt x="984702" y="1477360"/>
                  <a:pt x="935409" y="1565883"/>
                  <a:pt x="996583" y="1504709"/>
                </a:cubicBezTo>
                <a:cubicBezTo>
                  <a:pt x="1014052" y="1487240"/>
                  <a:pt x="1027448" y="1466127"/>
                  <a:pt x="1042881" y="1446836"/>
                </a:cubicBezTo>
                <a:cubicBezTo>
                  <a:pt x="1057386" y="1403322"/>
                  <a:pt x="1056720" y="1391982"/>
                  <a:pt x="1100755" y="1354238"/>
                </a:cubicBezTo>
                <a:cubicBezTo>
                  <a:pt x="1110018" y="1346298"/>
                  <a:pt x="1123904" y="1346522"/>
                  <a:pt x="1135479" y="1342664"/>
                </a:cubicBezTo>
                <a:cubicBezTo>
                  <a:pt x="1178312" y="1256995"/>
                  <a:pt x="1134698" y="1332025"/>
                  <a:pt x="1193352" y="1261641"/>
                </a:cubicBezTo>
                <a:cubicBezTo>
                  <a:pt x="1202258" y="1250954"/>
                  <a:pt x="1204927" y="1234634"/>
                  <a:pt x="1216502" y="1226917"/>
                </a:cubicBezTo>
                <a:cubicBezTo>
                  <a:pt x="1229738" y="1218093"/>
                  <a:pt x="1247367" y="1219200"/>
                  <a:pt x="1262800" y="1215342"/>
                </a:cubicBezTo>
                <a:cubicBezTo>
                  <a:pt x="1297796" y="1189095"/>
                  <a:pt x="1369008" y="1133642"/>
                  <a:pt x="1401697" y="1122745"/>
                </a:cubicBezTo>
                <a:cubicBezTo>
                  <a:pt x="1413272" y="1118887"/>
                  <a:pt x="1425033" y="1115550"/>
                  <a:pt x="1436421" y="1111170"/>
                </a:cubicBezTo>
                <a:cubicBezTo>
                  <a:pt x="1475206" y="1096253"/>
                  <a:pt x="1512746" y="1078012"/>
                  <a:pt x="1552168" y="1064871"/>
                </a:cubicBezTo>
                <a:cubicBezTo>
                  <a:pt x="1575317" y="1057155"/>
                  <a:pt x="1599092" y="1051107"/>
                  <a:pt x="1621616" y="1041722"/>
                </a:cubicBezTo>
                <a:cubicBezTo>
                  <a:pt x="1645507" y="1031768"/>
                  <a:pt x="1666741" y="1015843"/>
                  <a:pt x="1691064" y="1006998"/>
                </a:cubicBezTo>
                <a:cubicBezTo>
                  <a:pt x="1709553" y="1000275"/>
                  <a:pt x="1729851" y="1000195"/>
                  <a:pt x="1748937" y="995423"/>
                </a:cubicBezTo>
                <a:cubicBezTo>
                  <a:pt x="1760773" y="992464"/>
                  <a:pt x="1771824" y="986807"/>
                  <a:pt x="1783661" y="983848"/>
                </a:cubicBezTo>
                <a:cubicBezTo>
                  <a:pt x="1802747" y="979077"/>
                  <a:pt x="1822244" y="976132"/>
                  <a:pt x="1841535" y="972274"/>
                </a:cubicBezTo>
                <a:cubicBezTo>
                  <a:pt x="1860826" y="960699"/>
                  <a:pt x="1881102" y="950626"/>
                  <a:pt x="1899408" y="937550"/>
                </a:cubicBezTo>
                <a:cubicBezTo>
                  <a:pt x="1908288" y="931207"/>
                  <a:pt x="1914036" y="921217"/>
                  <a:pt x="1922557" y="914400"/>
                </a:cubicBezTo>
                <a:cubicBezTo>
                  <a:pt x="1933420" y="905710"/>
                  <a:pt x="1945706" y="898967"/>
                  <a:pt x="1957281" y="891251"/>
                </a:cubicBezTo>
                <a:cubicBezTo>
                  <a:pt x="1964998" y="871960"/>
                  <a:pt x="1968354" y="850284"/>
                  <a:pt x="1980431" y="833377"/>
                </a:cubicBezTo>
                <a:cubicBezTo>
                  <a:pt x="2033989" y="758396"/>
                  <a:pt x="2013333" y="890602"/>
                  <a:pt x="2038304" y="740780"/>
                </a:cubicBezTo>
                <a:cubicBezTo>
                  <a:pt x="2046021" y="694481"/>
                  <a:pt x="2052249" y="647910"/>
                  <a:pt x="2061454" y="601884"/>
                </a:cubicBezTo>
                <a:cubicBezTo>
                  <a:pt x="2063847" y="589920"/>
                  <a:pt x="2067572" y="578073"/>
                  <a:pt x="2073028" y="567160"/>
                </a:cubicBezTo>
                <a:cubicBezTo>
                  <a:pt x="2079249" y="554717"/>
                  <a:pt x="2089276" y="544514"/>
                  <a:pt x="2096178" y="532436"/>
                </a:cubicBezTo>
                <a:cubicBezTo>
                  <a:pt x="2104739" y="517455"/>
                  <a:pt x="2108281" y="499392"/>
                  <a:pt x="2119327" y="486137"/>
                </a:cubicBezTo>
                <a:cubicBezTo>
                  <a:pt x="2136586" y="465426"/>
                  <a:pt x="2165076" y="459313"/>
                  <a:pt x="2188775" y="451413"/>
                </a:cubicBezTo>
                <a:cubicBezTo>
                  <a:pt x="2226616" y="337892"/>
                  <a:pt x="2165266" y="498251"/>
                  <a:pt x="2235074" y="393540"/>
                </a:cubicBezTo>
                <a:cubicBezTo>
                  <a:pt x="2243898" y="380304"/>
                  <a:pt x="2242791" y="362674"/>
                  <a:pt x="2246649" y="347241"/>
                </a:cubicBezTo>
                <a:cubicBezTo>
                  <a:pt x="2242791" y="312517"/>
                  <a:pt x="2244672" y="276662"/>
                  <a:pt x="2235074" y="243069"/>
                </a:cubicBezTo>
                <a:cubicBezTo>
                  <a:pt x="2227069" y="215051"/>
                  <a:pt x="2200574" y="182081"/>
                  <a:pt x="2177200" y="162046"/>
                </a:cubicBezTo>
                <a:cubicBezTo>
                  <a:pt x="2143832" y="133445"/>
                  <a:pt x="2102199" y="99543"/>
                  <a:pt x="2061454" y="81023"/>
                </a:cubicBezTo>
                <a:cubicBezTo>
                  <a:pt x="2015302" y="60045"/>
                  <a:pt x="1982104" y="55894"/>
                  <a:pt x="1934132" y="46299"/>
                </a:cubicBezTo>
                <a:cubicBezTo>
                  <a:pt x="1918699" y="38583"/>
                  <a:pt x="1904202" y="28606"/>
                  <a:pt x="1887833" y="23150"/>
                </a:cubicBezTo>
                <a:cubicBezTo>
                  <a:pt x="1869169" y="16929"/>
                  <a:pt x="1849046" y="16347"/>
                  <a:pt x="1829960" y="11575"/>
                </a:cubicBezTo>
                <a:cubicBezTo>
                  <a:pt x="1818124" y="8616"/>
                  <a:pt x="1806811" y="3858"/>
                  <a:pt x="1795236" y="0"/>
                </a:cubicBezTo>
                <a:lnTo>
                  <a:pt x="1679489" y="34724"/>
                </a:lnTo>
                <a:cubicBezTo>
                  <a:pt x="1664193" y="39094"/>
                  <a:pt x="1647419" y="39185"/>
                  <a:pt x="1633190" y="46299"/>
                </a:cubicBezTo>
                <a:cubicBezTo>
                  <a:pt x="1615936" y="54926"/>
                  <a:pt x="1604146" y="72396"/>
                  <a:pt x="1586892" y="81023"/>
                </a:cubicBezTo>
                <a:cubicBezTo>
                  <a:pt x="1572663" y="88137"/>
                  <a:pt x="1555830" y="88027"/>
                  <a:pt x="1540593" y="92598"/>
                </a:cubicBezTo>
                <a:cubicBezTo>
                  <a:pt x="1517221" y="99610"/>
                  <a:pt x="1492970" y="104835"/>
                  <a:pt x="1471145" y="115747"/>
                </a:cubicBezTo>
                <a:cubicBezTo>
                  <a:pt x="1455712" y="123463"/>
                  <a:pt x="1441215" y="133440"/>
                  <a:pt x="1424846" y="138896"/>
                </a:cubicBezTo>
                <a:cubicBezTo>
                  <a:pt x="1406182" y="145117"/>
                  <a:pt x="1386264" y="146613"/>
                  <a:pt x="1366973" y="150471"/>
                </a:cubicBezTo>
                <a:cubicBezTo>
                  <a:pt x="1283168" y="206341"/>
                  <a:pt x="1322410" y="184328"/>
                  <a:pt x="1251226" y="219919"/>
                </a:cubicBezTo>
                <a:cubicBezTo>
                  <a:pt x="1243509" y="231494"/>
                  <a:pt x="1234297" y="242200"/>
                  <a:pt x="1228076" y="254643"/>
                </a:cubicBezTo>
                <a:cubicBezTo>
                  <a:pt x="1222620" y="265556"/>
                  <a:pt x="1220786" y="277943"/>
                  <a:pt x="1216502" y="289367"/>
                </a:cubicBezTo>
                <a:cubicBezTo>
                  <a:pt x="1209207" y="308822"/>
                  <a:pt x="1201069" y="327950"/>
                  <a:pt x="1193352" y="347241"/>
                </a:cubicBezTo>
                <a:cubicBezTo>
                  <a:pt x="1189494" y="381965"/>
                  <a:pt x="1187522" y="416951"/>
                  <a:pt x="1181778" y="451413"/>
                </a:cubicBezTo>
                <a:cubicBezTo>
                  <a:pt x="1179772" y="463448"/>
                  <a:pt x="1178830" y="477510"/>
                  <a:pt x="1170203" y="486137"/>
                </a:cubicBezTo>
                <a:cubicBezTo>
                  <a:pt x="1161576" y="494764"/>
                  <a:pt x="1146903" y="493428"/>
                  <a:pt x="1135479" y="497712"/>
                </a:cubicBezTo>
                <a:cubicBezTo>
                  <a:pt x="1116025" y="505007"/>
                  <a:pt x="1096897" y="513145"/>
                  <a:pt x="1077606" y="520861"/>
                </a:cubicBezTo>
                <a:cubicBezTo>
                  <a:pt x="1026182" y="572283"/>
                  <a:pt x="1079670" y="525183"/>
                  <a:pt x="961859" y="578734"/>
                </a:cubicBezTo>
                <a:cubicBezTo>
                  <a:pt x="949195" y="584491"/>
                  <a:pt x="939577" y="595663"/>
                  <a:pt x="927135" y="601884"/>
                </a:cubicBezTo>
                <a:cubicBezTo>
                  <a:pt x="916222" y="607340"/>
                  <a:pt x="904142" y="610107"/>
                  <a:pt x="892411" y="613459"/>
                </a:cubicBezTo>
                <a:cubicBezTo>
                  <a:pt x="854281" y="624353"/>
                  <a:pt x="828005" y="628655"/>
                  <a:pt x="788238" y="636608"/>
                </a:cubicBezTo>
                <a:cubicBezTo>
                  <a:pt x="776663" y="644324"/>
                  <a:pt x="765956" y="653536"/>
                  <a:pt x="753514" y="659757"/>
                </a:cubicBezTo>
                <a:cubicBezTo>
                  <a:pt x="728694" y="672167"/>
                  <a:pt x="684691" y="677624"/>
                  <a:pt x="660917" y="682907"/>
                </a:cubicBezTo>
                <a:cubicBezTo>
                  <a:pt x="645388" y="686358"/>
                  <a:pt x="629965" y="690295"/>
                  <a:pt x="614618" y="694481"/>
                </a:cubicBezTo>
                <a:cubicBezTo>
                  <a:pt x="587519" y="701872"/>
                  <a:pt x="560441" y="709371"/>
                  <a:pt x="533595" y="717631"/>
                </a:cubicBezTo>
                <a:cubicBezTo>
                  <a:pt x="510273" y="724807"/>
                  <a:pt x="464147" y="740780"/>
                  <a:pt x="464147" y="740780"/>
                </a:cubicBezTo>
                <a:cubicBezTo>
                  <a:pt x="448714" y="752355"/>
                  <a:pt x="433547" y="764291"/>
                  <a:pt x="417849" y="775504"/>
                </a:cubicBezTo>
                <a:cubicBezTo>
                  <a:pt x="406529" y="783590"/>
                  <a:pt x="391815" y="787790"/>
                  <a:pt x="383125" y="798653"/>
                </a:cubicBezTo>
                <a:cubicBezTo>
                  <a:pt x="375503" y="808180"/>
                  <a:pt x="377827" y="822915"/>
                  <a:pt x="371550" y="833377"/>
                </a:cubicBezTo>
                <a:cubicBezTo>
                  <a:pt x="365935" y="842735"/>
                  <a:pt x="355386" y="848143"/>
                  <a:pt x="348400" y="856527"/>
                </a:cubicBezTo>
                <a:cubicBezTo>
                  <a:pt x="336050" y="871347"/>
                  <a:pt x="325251" y="887393"/>
                  <a:pt x="313676" y="902826"/>
                </a:cubicBezTo>
                <a:cubicBezTo>
                  <a:pt x="309818" y="918259"/>
                  <a:pt x="310926" y="935888"/>
                  <a:pt x="302102" y="949124"/>
                </a:cubicBezTo>
                <a:cubicBezTo>
                  <a:pt x="294386" y="960699"/>
                  <a:pt x="272545" y="959358"/>
                  <a:pt x="267378" y="972274"/>
                </a:cubicBezTo>
                <a:cubicBezTo>
                  <a:pt x="262847" y="983602"/>
                  <a:pt x="278952" y="1006998"/>
                  <a:pt x="278952" y="1006998"/>
                </a:cubicBezTo>
              </a:path>
            </a:pathLst>
          </a:custGeom>
          <a:solidFill>
            <a:srgbClr val="BF1313">
              <a:alpha val="47843"/>
            </a:srgb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feil: nach unten 11">
            <a:extLst>
              <a:ext uri="{FF2B5EF4-FFF2-40B4-BE49-F238E27FC236}">
                <a16:creationId xmlns:a16="http://schemas.microsoft.com/office/drawing/2014/main" id="{D294D14F-5C71-428D-845F-A088721C22C1}"/>
              </a:ext>
            </a:extLst>
          </p:cNvPr>
          <p:cNvSpPr/>
          <p:nvPr/>
        </p:nvSpPr>
        <p:spPr>
          <a:xfrm rot="20252498">
            <a:off x="3888135" y="-2213211"/>
            <a:ext cx="473121" cy="4688402"/>
          </a:xfrm>
          <a:prstGeom prst="downArrow">
            <a:avLst/>
          </a:prstGeom>
          <a:solidFill>
            <a:srgbClr val="FFD9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16083F8B-172E-4682-86F9-D2EB36DB168D}"/>
              </a:ext>
            </a:extLst>
          </p:cNvPr>
          <p:cNvSpPr/>
          <p:nvPr/>
        </p:nvSpPr>
        <p:spPr>
          <a:xfrm rot="20252498">
            <a:off x="2841929" y="-1033682"/>
            <a:ext cx="473121" cy="4148635"/>
          </a:xfrm>
          <a:prstGeom prst="downArrow">
            <a:avLst/>
          </a:prstGeom>
          <a:solidFill>
            <a:srgbClr val="FFD9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feil: nach unten 13">
            <a:extLst>
              <a:ext uri="{FF2B5EF4-FFF2-40B4-BE49-F238E27FC236}">
                <a16:creationId xmlns:a16="http://schemas.microsoft.com/office/drawing/2014/main" id="{29CC4B1D-37CA-4456-A5AC-D8CFB6679E26}"/>
              </a:ext>
            </a:extLst>
          </p:cNvPr>
          <p:cNvSpPr/>
          <p:nvPr/>
        </p:nvSpPr>
        <p:spPr>
          <a:xfrm rot="20252498">
            <a:off x="3689302" y="-1331004"/>
            <a:ext cx="473121" cy="5963049"/>
          </a:xfrm>
          <a:prstGeom prst="downArrow">
            <a:avLst/>
          </a:prstGeom>
          <a:solidFill>
            <a:srgbClr val="FFD9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3DABEB-9601-4624-BDC2-F0692B3556CF}"/>
              </a:ext>
            </a:extLst>
          </p:cNvPr>
          <p:cNvSpPr txBox="1"/>
          <p:nvPr/>
        </p:nvSpPr>
        <p:spPr>
          <a:xfrm>
            <a:off x="150470" y="223391"/>
            <a:ext cx="3611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Arktisches Meereis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September 2019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3D53725-1C17-4472-B4D8-8EDB465C7500}"/>
              </a:ext>
            </a:extLst>
          </p:cNvPr>
          <p:cNvSpPr txBox="1"/>
          <p:nvPr/>
        </p:nvSpPr>
        <p:spPr>
          <a:xfrm>
            <a:off x="9699171" y="5506351"/>
            <a:ext cx="2629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Verändert nach: https://climate.nasa.gov/vital-signs/arctic-sea-ice/ (16.02.2020)</a:t>
            </a:r>
          </a:p>
        </p:txBody>
      </p:sp>
    </p:spTree>
    <p:extLst>
      <p:ext uri="{BB962C8B-B14F-4D97-AF65-F5344CB8AC3E}">
        <p14:creationId xmlns:p14="http://schemas.microsoft.com/office/powerpoint/2010/main" val="347250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 animBg="1"/>
      <p:bldP spid="17" grpId="0" animBg="1"/>
      <p:bldP spid="7" grpId="0" animBg="1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8" descr="https://klimawandel-schule.de/wp-content/uploads/2020/09/DSC05538-Bearbeitet_2400px-Kopie.jpg">
            <a:extLst>
              <a:ext uri="{FF2B5EF4-FFF2-40B4-BE49-F238E27FC236}">
                <a16:creationId xmlns:a16="http://schemas.microsoft.com/office/drawing/2014/main" id="{1D083FFF-A608-0D11-4028-04F7F25FF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13" y="1428868"/>
            <a:ext cx="1961173" cy="294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6469B6D-3432-B103-344B-84F5A2285B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274" y="3487932"/>
            <a:ext cx="4035397" cy="269026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E0571A0-DBC6-3DAF-3534-813F9523AE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18" y="2813286"/>
            <a:ext cx="2285382" cy="3428073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E35C97F0-C1DD-4C3F-B805-6AA84210EA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973" y="2997996"/>
            <a:ext cx="720000" cy="720000"/>
          </a:xfrm>
          <a:prstGeom prst="rect">
            <a:avLst/>
          </a:prstGeom>
        </p:spPr>
      </p:pic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7759850" y="2951862"/>
            <a:ext cx="1427255" cy="83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3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Folgen des Klimawandels</a:t>
            </a:r>
          </a:p>
        </p:txBody>
      </p:sp>
      <p:sp>
        <p:nvSpPr>
          <p:cNvPr id="13" name="Ellipse 12"/>
          <p:cNvSpPr/>
          <p:nvPr/>
        </p:nvSpPr>
        <p:spPr>
          <a:xfrm>
            <a:off x="7627615" y="2537382"/>
            <a:ext cx="1655999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0303989-EFFA-4512-E33B-20C6559CB417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Module</a:t>
            </a:r>
          </a:p>
        </p:txBody>
      </p:sp>
      <p:pic>
        <p:nvPicPr>
          <p:cNvPr id="7" name="Picture 324">
            <a:extLst>
              <a:ext uri="{FF2B5EF4-FFF2-40B4-BE49-F238E27FC236}">
                <a16:creationId xmlns:a16="http://schemas.microsoft.com/office/drawing/2014/main" id="{BA2B9563-1870-F624-EF65-CDA12FEE8F3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88252" y="1087360"/>
            <a:ext cx="3617348" cy="2081671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9" name="Picture 16" descr="https://klimawandel-schule.de/wp-content/uploads/2020/09/IMG_9319-Bearbeitet-Bearbeitet_2400px-Kopie.jpg">
            <a:extLst>
              <a:ext uri="{FF2B5EF4-FFF2-40B4-BE49-F238E27FC236}">
                <a16:creationId xmlns:a16="http://schemas.microsoft.com/office/drawing/2014/main" id="{E7FCBCD8-97F4-0EC4-AC99-03B8733E4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28" y="4120871"/>
            <a:ext cx="2474653" cy="164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F7491FE-8E55-4860-3672-133F14AF59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600" y="264929"/>
            <a:ext cx="4411046" cy="221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5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8D5E014D-8598-43B8-9BC4-69F84FEA9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474" y="283850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3DB8C9-0BF5-456A-A4F2-74B9F075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907B6-9E7C-4E31-9A92-65C1271244D0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A60FEB-598D-41D8-A1D8-39B5D675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0B490C-6DAB-4E78-94C1-5A59A01C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9" name="Grafik 18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7D2A02F1-1F54-466C-AFF4-5324055070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7" name="Grafik 6" descr="Ein Bild, das drinnen enthält.&#10;&#10;Automatisch generierte Beschreibung">
            <a:extLst>
              <a:ext uri="{FF2B5EF4-FFF2-40B4-BE49-F238E27FC236}">
                <a16:creationId xmlns:a16="http://schemas.microsoft.com/office/drawing/2014/main" id="{10F70512-4F10-4255-A241-91ACA81E8E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" t="10648" r="12954" b="5113"/>
          <a:stretch/>
        </p:blipFill>
        <p:spPr>
          <a:xfrm>
            <a:off x="511151" y="1764595"/>
            <a:ext cx="5812185" cy="379614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16D63A2-7328-4AC1-8F2B-9667CB8B05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32" b="4703"/>
          <a:stretch/>
        </p:blipFill>
        <p:spPr>
          <a:xfrm flipH="1">
            <a:off x="7558040" y="594152"/>
            <a:ext cx="4633960" cy="416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510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8EE93-7511-A54C-C72F-C3B450E5E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CF2EEF8C-3033-F6A1-4C20-4C9828ACB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9692757" cy="1396372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 sz="3600">
                <a:ea typeface="Calibri Light"/>
                <a:cs typeface="Calibri Light"/>
              </a:rPr>
              <a:t>Säure-Base-Reaktion; chemisches Gleichgewicht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82F90E-6494-ED79-80B6-808148D4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5A98CD-95AD-48D4-6558-1B82C3FDF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CFF550-1527-3B6B-EE73-3C8110788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47</a:t>
            </a:fld>
            <a:endParaRPr lang="de-D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18F38E-C785-CCE0-3599-8E76648BE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66" y="1721040"/>
            <a:ext cx="10594221" cy="367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928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A46D0-E986-B4F4-D131-0ADFB11B3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C48032BB-1203-8007-AC35-DAECFEE98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9692757" cy="1396372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 sz="3600">
                <a:ea typeface="Calibri Light"/>
                <a:cs typeface="Calibri Light"/>
              </a:rPr>
              <a:t>Säure-Base-Reaktion; chemisches Gleichgewicht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12B2196-59ED-7D54-1A8B-2290AD2D0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710215-0779-6D86-C163-2695B1A04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6722A5-0896-6AFD-F7BA-2C3C7BAD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48</a:t>
            </a:fld>
            <a:endParaRPr lang="de-D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03ECF3-1CF5-874A-69A8-C5320D29C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63" y="2319660"/>
            <a:ext cx="9282840" cy="223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461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3A737-6D3B-5572-E310-14C51C8AD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8EDEF72F-17CB-4181-D981-8506C34FA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3700080" cy="3411151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 sz="3600">
                <a:ea typeface="Calibri Light"/>
                <a:cs typeface="Calibri Light"/>
              </a:rPr>
              <a:t>Säure-Base-Reaktion; chemisches Gleichgewicht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17ABC2-5123-8DD9-B8FE-AEAA174C21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607229-FEDF-04C9-54BD-45E3DAF6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9A793A-DDEC-89EB-259E-579176F54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49</a:t>
            </a:fld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D6BAC2-1253-F1A1-5DBF-E74F5AB08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836" y="167897"/>
            <a:ext cx="7502258" cy="603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53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FD8C54-4E10-8950-53A5-C8989F44B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04C0B6CC-2BAC-5451-AA31-0E735A518D56}"/>
              </a:ext>
            </a:extLst>
          </p:cNvPr>
          <p:cNvSpPr txBox="1"/>
          <p:nvPr/>
        </p:nvSpPr>
        <p:spPr>
          <a:xfrm>
            <a:off x="2384000" y="7986717"/>
            <a:ext cx="1059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chemeClr val="accent6">
                    <a:lumMod val="75000"/>
                  </a:schemeClr>
                </a:solidFill>
              </a:rPr>
              <a:t>Habitable Zone</a:t>
            </a:r>
          </a:p>
          <a:p>
            <a:pPr algn="ctr"/>
            <a:r>
              <a:rPr lang="de-DE" b="1">
                <a:solidFill>
                  <a:schemeClr val="accent6">
                    <a:lumMod val="75000"/>
                  </a:schemeClr>
                </a:solidFill>
              </a:rPr>
              <a:t>bzw. </a:t>
            </a:r>
            <a:r>
              <a:rPr lang="de-DE" b="1" err="1">
                <a:solidFill>
                  <a:schemeClr val="accent6">
                    <a:lumMod val="75000"/>
                  </a:schemeClr>
                </a:solidFill>
              </a:rPr>
              <a:t>lifebelt</a:t>
            </a:r>
            <a:endParaRPr lang="de-DE" b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Grafik 4" descr="Ein Bild, das Mond, Astronomisches Objekt, Planet, Natur enthält.&#10;&#10;KI-generierte Inhalte können fehlerhaft sein.">
            <a:extLst>
              <a:ext uri="{FF2B5EF4-FFF2-40B4-BE49-F238E27FC236}">
                <a16:creationId xmlns:a16="http://schemas.microsoft.com/office/drawing/2014/main" id="{58A32272-E4DA-932B-0E46-CB6D1BBB2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3538" y="-339266"/>
            <a:ext cx="12465539" cy="68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5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A0B85-7CCB-932D-7F13-61D60232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A876A3C5-3FD5-9EFB-AB7E-90A4F256C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3700080" cy="3411151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 sz="3600">
                <a:ea typeface="Calibri Light"/>
                <a:cs typeface="Calibri Light"/>
              </a:rPr>
              <a:t>Säure-Base-Reaktion; chemisches Gleichgewicht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63CA05-1CCA-BD42-6FF6-2E3618972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EE6C89-C598-19F3-0EFA-09B242EA3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3BECE7-151D-8963-4DFC-86745C0D3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50</a:t>
            </a:fld>
            <a:endParaRPr lang="de-D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768A4D-E2D5-562F-A52B-CC682C95C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776" y="167898"/>
            <a:ext cx="7715126" cy="604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564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1AECC-9335-E152-E88C-8A156A93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D16708C3-0B4D-D8C3-9548-722BC0A76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9692757" cy="1396372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 sz="3600">
                <a:ea typeface="Calibri Light"/>
                <a:cs typeface="Calibri Light"/>
              </a:rPr>
              <a:t>Säure-Base-Reaktion; chemisches Gleichgewicht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DABA24-77E9-F943-1AAA-A5E1828A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7CE013-1D9C-10C4-8688-06B813F2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AEECFA-7907-FBCC-0062-11D9201A2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51</a:t>
            </a:fld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542C58-9534-718D-CA93-FEFDCED7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72" y="2279542"/>
            <a:ext cx="10528031" cy="229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384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C689F-3F90-2686-23B8-A2F31D0C1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6E261642-1FD3-4F8B-4650-11CEE3E81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9692757" cy="1396372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 sz="3600">
                <a:ea typeface="Calibri Light"/>
                <a:cs typeface="Calibri Light"/>
              </a:rPr>
              <a:t>Säure-Base-Reaktion; chemisches Gleichgewicht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73D04D-E651-5D31-8F48-FD10BF6981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74A56A-4E26-1329-67D1-37D611733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3F2796-540F-A9EA-536A-3EC4E11E4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52</a:t>
            </a:fld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A5ADBA-4B93-A862-C6E3-BD9BA1158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065" y="1715549"/>
            <a:ext cx="9710817" cy="389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2926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8457F-00E1-83C9-E808-6FFC5F43B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CFAA6F0-6B08-2E20-F5A6-CA7EFED7D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A5CB2F-D871-4905-8233-A8522012C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C06B23-F12A-DC4D-5894-572D96BD0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56E1D7-ADFC-5B70-3AFD-013D8B650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53</a:t>
            </a:fld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A415AF-C308-F0E7-0751-B951345E5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611" y="12915"/>
            <a:ext cx="9984779" cy="618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7430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72DE0-49B5-C181-6420-1A470793F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7AC5AD8A-1FAD-DBA8-97F5-2CEE94BD7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9692757" cy="1396372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 sz="3600">
                <a:ea typeface="Calibri Light"/>
                <a:cs typeface="Calibri Light"/>
              </a:rPr>
              <a:t>Säure-Base-Reaktion; chemisches Gleichgewicht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6C7FA1-FB9C-493D-B6A1-47C97A366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E607E4-EB3F-EBEF-B89A-B0D6C5146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3479B0C-91F5-EA7B-FCA9-6693CBB34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54</a:t>
            </a:fld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14FEBA-7AFE-FD1C-78E8-00636A13C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60" y="1860847"/>
            <a:ext cx="10990881" cy="391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454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01C62-BB6D-F9C0-1F82-0F136FBFB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BDCC2304-4685-182D-28BF-426878597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9692757" cy="1396372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 sz="3600">
                <a:ea typeface="Calibri Light"/>
                <a:cs typeface="Calibri Light"/>
              </a:rPr>
              <a:t>Säure-Base-Reaktion; chemisches Gleichgewicht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C89718-A528-E893-B0B9-522DDE522A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3EF1FCF-2669-3231-8DE5-FA815BDCC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ABA225-F601-B5CF-9294-D7C59FBC7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55</a:t>
            </a:fld>
            <a:endParaRPr lang="de-D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A58EA6-AE46-E01B-9CC7-A5B37E516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866" y="1711551"/>
            <a:ext cx="9407523" cy="447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032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E9EBF-6709-D201-8651-E07D7F59F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8B1C1D9D-D633-7C34-DA30-6E107F323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9692757" cy="853932"/>
          </a:xfrm>
        </p:spPr>
        <p:txBody>
          <a:bodyPr lIns="91440" tIns="45720" rIns="91440" bIns="45720" anchor="t">
            <a:normAutofit fontScale="90000"/>
          </a:bodyPr>
          <a:lstStyle/>
          <a:p>
            <a:r>
              <a:rPr lang="de-DE">
                <a:ea typeface="Calibri Light"/>
                <a:cs typeface="Calibri Light"/>
              </a:rPr>
              <a:t>Versauerung der Ozeane</a:t>
            </a:r>
            <a:br>
              <a:rPr lang="de-DE">
                <a:ea typeface="Calibri Light"/>
                <a:cs typeface="Calibri Light"/>
              </a:rPr>
            </a:br>
            <a:endParaRPr lang="de-DE" sz="3600">
              <a:ea typeface="Calibri Light"/>
              <a:cs typeface="Calibri Light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A3181D-F7C5-57EC-585F-CB5E9199AF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22DB64-B299-2AF3-2EB0-6DCEBB720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ADFEAC-07B9-78C6-0D97-FD510AEA4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56</a:t>
            </a:fld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82AB9C-E618-2B8B-7F03-E511BB3D6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175"/>
            <a:ext cx="12192000" cy="426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565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3B273-3A0C-2E96-54D2-71246BE7D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 1">
            <a:extLst>
              <a:ext uri="{FF2B5EF4-FFF2-40B4-BE49-F238E27FC236}">
                <a16:creationId xmlns:a16="http://schemas.microsoft.com/office/drawing/2014/main" id="{138F1761-2215-55AC-D769-2190858DE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55" y="322595"/>
            <a:ext cx="9692757" cy="1396372"/>
          </a:xfrm>
        </p:spPr>
        <p:txBody>
          <a:bodyPr lIns="91440" tIns="45720" rIns="91440" bIns="45720" anchor="t"/>
          <a:lstStyle/>
          <a:p>
            <a:r>
              <a:rPr lang="de-DE">
                <a:ea typeface="Calibri Light"/>
                <a:cs typeface="Calibri Light"/>
              </a:rPr>
              <a:t>Bezug Chemie: </a:t>
            </a:r>
            <a:br>
              <a:rPr lang="de-DE">
                <a:ea typeface="Calibri Light"/>
                <a:cs typeface="Calibri Light"/>
              </a:rPr>
            </a:br>
            <a:r>
              <a:rPr lang="de-DE" sz="3600">
                <a:ea typeface="Calibri Light"/>
                <a:cs typeface="Calibri Light"/>
              </a:rPr>
              <a:t>Säure-Base-Reaktion; chemisches Gleichgewicht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465A91-274A-A4E6-4AFD-6C367CCEE6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CA3396-5741-32D8-768B-BA1767010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055194-AFC7-99E5-7047-59496CEBB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57</a:t>
            </a:fld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A4BE87-71B3-35F6-1150-26E8356C3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223" y="2075431"/>
            <a:ext cx="6343650" cy="36099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DD150D-691F-2C27-516E-8E224BC1D0D1}"/>
              </a:ext>
            </a:extLst>
          </p:cNvPr>
          <p:cNvSpPr txBox="1"/>
          <p:nvPr/>
        </p:nvSpPr>
        <p:spPr>
          <a:xfrm>
            <a:off x="941655" y="1529851"/>
            <a:ext cx="90569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rial"/>
                <a:ea typeface="Calibri"/>
                <a:cs typeface="Arial"/>
              </a:rPr>
              <a:t>Auswirkung</a:t>
            </a:r>
            <a:r>
              <a:rPr lang="en-US">
                <a:latin typeface="Arial"/>
                <a:ea typeface="Calibri"/>
                <a:cs typeface="Arial"/>
              </a:rPr>
              <a:t> der </a:t>
            </a:r>
            <a:r>
              <a:rPr lang="en-US" err="1">
                <a:latin typeface="Arial"/>
                <a:ea typeface="Calibri"/>
                <a:cs typeface="Arial"/>
              </a:rPr>
              <a:t>Versauerung</a:t>
            </a:r>
            <a:r>
              <a:rPr lang="en-US">
                <a:latin typeface="Arial"/>
                <a:ea typeface="Calibri"/>
                <a:cs typeface="Arial"/>
              </a:rPr>
              <a:t> auf die </a:t>
            </a:r>
            <a:r>
              <a:rPr lang="en-US" err="1">
                <a:latin typeface="Arial"/>
                <a:ea typeface="Calibri"/>
                <a:cs typeface="Arial"/>
              </a:rPr>
              <a:t>Kalkskelette</a:t>
            </a:r>
            <a:r>
              <a:rPr lang="en-US">
                <a:latin typeface="Arial"/>
                <a:ea typeface="Calibri"/>
                <a:cs typeface="Arial"/>
              </a:rPr>
              <a:t> von </a:t>
            </a:r>
            <a:r>
              <a:rPr lang="en-US" err="1">
                <a:latin typeface="Arial"/>
                <a:ea typeface="Calibri"/>
                <a:cs typeface="Arial"/>
              </a:rPr>
              <a:t>Meereslebewesen</a:t>
            </a:r>
            <a:endParaRPr lang="en-US" err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99982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491A9-1A67-1DD9-5C84-DA368B7B5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9E385F32-75CF-137C-A6A5-B5C347E1E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474" y="283850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A28D8F-9C04-0317-F866-A2C046A5A7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907B6-9E7C-4E31-9A92-65C1271244D0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6C9A0C-42BA-B691-B5D2-6F185BFCB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7F49CD-EB93-17C3-519C-647CD233B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9" name="Grafik 18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FD919CB8-1BC0-61BC-FBD6-85D4E60862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E7A9F3D-0E90-D469-E4A7-A7A44BE4F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900" y="1371600"/>
            <a:ext cx="6172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3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58C5C-00EC-AA21-ABDF-2756F470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60BA0F65-68D3-9153-595D-57E73D829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sp>
        <p:nvSpPr>
          <p:cNvPr id="25" name="Titel 1">
            <a:extLst>
              <a:ext uri="{FF2B5EF4-FFF2-40B4-BE49-F238E27FC236}">
                <a16:creationId xmlns:a16="http://schemas.microsoft.com/office/drawing/2014/main" id="{8C9F36DD-54F5-3D60-D39A-396F57E4AE94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Module</a:t>
            </a:r>
          </a:p>
        </p:txBody>
      </p:sp>
      <p:pic>
        <p:nvPicPr>
          <p:cNvPr id="2" name="Grafik 1" descr="Ein Bild, das Text, Diagramm, Karte enthält.&#10;&#10;KI-generierte Inhalte können fehlerhaft sein.">
            <a:extLst>
              <a:ext uri="{FF2B5EF4-FFF2-40B4-BE49-F238E27FC236}">
                <a16:creationId xmlns:a16="http://schemas.microsoft.com/office/drawing/2014/main" id="{4D3F1335-833A-2769-BB6F-B54872DC0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28" y="2193735"/>
            <a:ext cx="6761340" cy="3091746"/>
          </a:xfrm>
          <a:prstGeom prst="rect">
            <a:avLst/>
          </a:prstGeom>
        </p:spPr>
      </p:pic>
      <p:pic>
        <p:nvPicPr>
          <p:cNvPr id="3" name="Grafik 2" descr="Ein Bild, das Text, Karte, Schrift, Atlas enthält.&#10;&#10;KI-generierte Inhalte können fehlerhaft sein.">
            <a:extLst>
              <a:ext uri="{FF2B5EF4-FFF2-40B4-BE49-F238E27FC236}">
                <a16:creationId xmlns:a16="http://schemas.microsoft.com/office/drawing/2014/main" id="{F388F321-ED22-9B80-1BAF-F186D6B72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656" y="204611"/>
            <a:ext cx="5497690" cy="5820835"/>
          </a:xfrm>
          <a:prstGeom prst="rect">
            <a:avLst/>
          </a:prstGeom>
        </p:spPr>
      </p:pic>
      <p:pic>
        <p:nvPicPr>
          <p:cNvPr id="4" name="Grafik 3" descr="Ein Bild, das Text, Karte, Screenshot, Farbigkeit enthält.&#10;&#10;KI-generierte Inhalte können fehlerhaft sein.">
            <a:extLst>
              <a:ext uri="{FF2B5EF4-FFF2-40B4-BE49-F238E27FC236}">
                <a16:creationId xmlns:a16="http://schemas.microsoft.com/office/drawing/2014/main" id="{8996F579-D050-871B-6620-2C446C6ECC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961" y="586154"/>
            <a:ext cx="8386586" cy="569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s://klimawandel-schule.de/wp-content/uploads/2020/09/DSC05587-Bearbeitet_2400px-Kopie.jpg">
            <a:extLst>
              <a:ext uri="{FF2B5EF4-FFF2-40B4-BE49-F238E27FC236}">
                <a16:creationId xmlns:a16="http://schemas.microsoft.com/office/drawing/2014/main" id="{EF62B53B-B2A7-AC53-6932-42EEC6596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601" y="-97692"/>
            <a:ext cx="5407451" cy="360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pieren 1"/>
          <p:cNvGrpSpPr/>
          <p:nvPr/>
        </p:nvGrpSpPr>
        <p:grpSpPr>
          <a:xfrm>
            <a:off x="1010957" y="2098271"/>
            <a:ext cx="1655999" cy="1656000"/>
            <a:chOff x="-217411" y="1445980"/>
            <a:chExt cx="1467064" cy="1528737"/>
          </a:xfrm>
        </p:grpSpPr>
        <p:sp>
          <p:nvSpPr>
            <p:cNvPr id="4" name="Textfeld 2"/>
            <p:cNvSpPr txBox="1">
              <a:spLocks noChangeArrowheads="1"/>
            </p:cNvSpPr>
            <p:nvPr/>
          </p:nvSpPr>
          <p:spPr bwMode="auto">
            <a:xfrm>
              <a:off x="-199756" y="1819207"/>
              <a:ext cx="1430168" cy="7677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de-DE" sz="1600" b="1">
                  <a:solidFill>
                    <a:srgbClr val="2C7E54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Modul 1</a:t>
              </a:r>
              <a:endParaRPr lang="de-DE" sz="1600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de-DE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Die Bewohnbarkeit der Erde</a:t>
              </a:r>
            </a:p>
          </p:txBody>
        </p:sp>
        <p:sp>
          <p:nvSpPr>
            <p:cNvPr id="11" name="Ellipse 10"/>
            <p:cNvSpPr/>
            <p:nvPr/>
          </p:nvSpPr>
          <p:spPr>
            <a:xfrm>
              <a:off x="-217411" y="1445980"/>
              <a:ext cx="1467064" cy="1528737"/>
            </a:xfrm>
            <a:prstGeom prst="ellipse">
              <a:avLst/>
            </a:prstGeom>
            <a:noFill/>
            <a:ln w="12700" cap="flat" cmpd="sng" algn="ctr">
              <a:solidFill>
                <a:srgbClr val="2A7E54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pic>
        <p:nvPicPr>
          <p:cNvPr id="22" name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sp>
        <p:nvSpPr>
          <p:cNvPr id="25" name="Titel 1">
            <a:extLst>
              <a:ext uri="{FF2B5EF4-FFF2-40B4-BE49-F238E27FC236}">
                <a16:creationId xmlns:a16="http://schemas.microsoft.com/office/drawing/2014/main" id="{A918A935-4E37-4B1F-A34B-3DDF823D5214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/>
                <a:cs typeface="Open Sans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/>
                <a:cs typeface="Open Sans"/>
              </a:rPr>
              <a:t>Module </a:t>
            </a:r>
            <a:endParaRPr lang="de-DE" sz="3200" i="1">
              <a:solidFill>
                <a:srgbClr val="FB7607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Grafik 9" descr="Ein Bild, das Keramikwaren, Porzellan enthält.&#10;&#10;Automatisch generierte Beschreibung">
            <a:extLst>
              <a:ext uri="{FF2B5EF4-FFF2-40B4-BE49-F238E27FC236}">
                <a16:creationId xmlns:a16="http://schemas.microsoft.com/office/drawing/2014/main" id="{EA88839B-AADE-4030-A287-A19F428EE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28" y="3289003"/>
            <a:ext cx="720000" cy="720000"/>
          </a:xfrm>
          <a:prstGeom prst="rect">
            <a:avLst/>
          </a:prstGeom>
        </p:spPr>
      </p:pic>
      <p:pic>
        <p:nvPicPr>
          <p:cNvPr id="7" name="Picture 4" descr="Planeten-Vergleich-klein">
            <a:extLst>
              <a:ext uri="{FF2B5EF4-FFF2-40B4-BE49-F238E27FC236}">
                <a16:creationId xmlns:a16="http://schemas.microsoft.com/office/drawing/2014/main" id="{B24CF690-7D56-A551-8E04-3E7B9E7AC49A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9" b="9558"/>
          <a:stretch/>
        </p:blipFill>
        <p:spPr bwMode="auto">
          <a:xfrm>
            <a:off x="4281226" y="3456745"/>
            <a:ext cx="7910774" cy="2433033"/>
          </a:xfrm>
          <a:prstGeom prst="rect">
            <a:avLst/>
          </a:prstGeom>
          <a:noFill/>
          <a:ln w="12700">
            <a:solidFill>
              <a:srgbClr val="D0F0E0"/>
            </a:solidFill>
          </a:ln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13E247E5-A063-ACE9-BF75-102F80AEC098}"/>
              </a:ext>
            </a:extLst>
          </p:cNvPr>
          <p:cNvSpPr/>
          <p:nvPr/>
        </p:nvSpPr>
        <p:spPr>
          <a:xfrm>
            <a:off x="5562572" y="3285083"/>
            <a:ext cx="734696" cy="2805201"/>
          </a:xfrm>
          <a:prstGeom prst="rect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9B8770D-ADB5-BE0D-1E18-67898938FBEA}"/>
              </a:ext>
            </a:extLst>
          </p:cNvPr>
          <p:cNvSpPr txBox="1"/>
          <p:nvPr/>
        </p:nvSpPr>
        <p:spPr>
          <a:xfrm>
            <a:off x="2384000" y="7986717"/>
            <a:ext cx="1059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chemeClr val="accent6">
                    <a:lumMod val="75000"/>
                  </a:schemeClr>
                </a:solidFill>
              </a:rPr>
              <a:t>Habitable Zone</a:t>
            </a:r>
          </a:p>
          <a:p>
            <a:pPr algn="ctr"/>
            <a:r>
              <a:rPr lang="de-DE" b="1">
                <a:solidFill>
                  <a:schemeClr val="accent6">
                    <a:lumMod val="75000"/>
                  </a:schemeClr>
                </a:solidFill>
              </a:rPr>
              <a:t>bzw. </a:t>
            </a:r>
            <a:r>
              <a:rPr lang="de-DE" b="1" err="1">
                <a:solidFill>
                  <a:schemeClr val="accent6">
                    <a:lumMod val="75000"/>
                  </a:schemeClr>
                </a:solidFill>
              </a:rPr>
              <a:t>lifebelt</a:t>
            </a:r>
            <a:endParaRPr lang="de-DE" b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Grafik 4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761EA106-67EA-4296-CD0E-A4BD7348EC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5025" y="277080"/>
            <a:ext cx="4797181" cy="2865071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622F405-42B6-DAEA-0FA8-9D642EA48DC0}"/>
              </a:ext>
            </a:extLst>
          </p:cNvPr>
          <p:cNvSpPr/>
          <p:nvPr/>
        </p:nvSpPr>
        <p:spPr>
          <a:xfrm>
            <a:off x="7397750" y="1735667"/>
            <a:ext cx="4243916" cy="338666"/>
          </a:xfrm>
          <a:prstGeom prst="rect">
            <a:avLst/>
          </a:prstGeom>
          <a:solidFill>
            <a:srgbClr val="ED7D31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157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4685296A-E1B0-387B-0CFC-95CCC9147B7A}"/>
              </a:ext>
            </a:extLst>
          </p:cNvPr>
          <p:cNvSpPr txBox="1">
            <a:spLocks/>
          </p:cNvSpPr>
          <p:nvPr/>
        </p:nvSpPr>
        <p:spPr>
          <a:xfrm>
            <a:off x="862355" y="322595"/>
            <a:ext cx="9692757" cy="1396372"/>
          </a:xfr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rgbClr val="ED7D31"/>
                </a:solidFill>
                <a:ea typeface="Calibri Light"/>
                <a:cs typeface="Calibri Light"/>
              </a:rPr>
              <a:t>Bezug Biologie: </a:t>
            </a:r>
            <a:endParaRPr lang="de-DE" err="1">
              <a:solidFill>
                <a:srgbClr val="000000"/>
              </a:solidFill>
              <a:ea typeface="Calibri Light"/>
              <a:cs typeface="Calibri Light"/>
            </a:endParaRPr>
          </a:p>
          <a:p>
            <a: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  <a:t>Beeinflussung ökologisches Gleichgewicht</a:t>
            </a:r>
            <a:endParaRPr lang="de-DE" sz="3600">
              <a:ea typeface="Calibri Light"/>
              <a:cs typeface="Calibri Ligh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3D6B52-AC48-2D02-0381-0886822AB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881" y="1571950"/>
            <a:ext cx="9466882" cy="464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622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0BC1D7-30A2-7CB8-5005-B69576036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4712E604-C5F0-451D-16BB-E6243457FF43}"/>
              </a:ext>
            </a:extLst>
          </p:cNvPr>
          <p:cNvSpPr txBox="1">
            <a:spLocks/>
          </p:cNvSpPr>
          <p:nvPr/>
        </p:nvSpPr>
        <p:spPr>
          <a:xfrm>
            <a:off x="449067" y="250024"/>
            <a:ext cx="11539638" cy="673118"/>
          </a:xfr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rgbClr val="ED7D31"/>
                </a:solidFill>
                <a:ea typeface="Calibri Light"/>
                <a:cs typeface="Calibri Light"/>
              </a:rPr>
              <a:t>Bezug Biologie: </a:t>
            </a:r>
            <a: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  <a:t>Beeinflussung ökologisches Gleichgewicht</a:t>
            </a:r>
            <a:endParaRPr lang="de-DE" sz="3600">
              <a:ea typeface="Calibri Light"/>
              <a:cs typeface="Calibr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A1E08F-C0C3-F79D-0E9F-DEBEACD1AB9E}"/>
              </a:ext>
            </a:extLst>
          </p:cNvPr>
          <p:cNvSpPr txBox="1"/>
          <p:nvPr/>
        </p:nvSpPr>
        <p:spPr>
          <a:xfrm>
            <a:off x="446551" y="1196580"/>
            <a:ext cx="11322738" cy="4462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ea typeface="Calibri"/>
                <a:cs typeface="Calibri"/>
              </a:rPr>
              <a:t>Vor 15 Jahren: </a:t>
            </a:r>
            <a:r>
              <a:rPr lang="en-US" sz="2800" err="1">
                <a:ea typeface="Calibri"/>
                <a:cs typeface="Calibri"/>
              </a:rPr>
              <a:t>beim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jährlichen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b="1">
                <a:ea typeface="Calibri"/>
                <a:cs typeface="Calibri"/>
              </a:rPr>
              <a:t>Rügen-</a:t>
            </a:r>
            <a:r>
              <a:rPr lang="en-US" sz="2800" b="1" err="1">
                <a:ea typeface="Calibri"/>
                <a:cs typeface="Calibri"/>
              </a:rPr>
              <a:t>Heringslarven</a:t>
            </a:r>
            <a:r>
              <a:rPr lang="en-US" sz="2800" b="1">
                <a:ea typeface="Calibri"/>
                <a:cs typeface="Calibri"/>
              </a:rPr>
              <a:t>-Survey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fällt</a:t>
            </a:r>
            <a:r>
              <a:rPr lang="en-US" sz="2800">
                <a:ea typeface="Calibri"/>
                <a:cs typeface="Calibri"/>
              </a:rPr>
              <a:t> auf, </a:t>
            </a:r>
            <a:r>
              <a:rPr lang="en-US" sz="2800" err="1">
                <a:ea typeface="Calibri"/>
                <a:cs typeface="Calibri"/>
              </a:rPr>
              <a:t>dass</a:t>
            </a:r>
            <a:r>
              <a:rPr lang="en-US" sz="2800">
                <a:ea typeface="Calibri"/>
                <a:cs typeface="Calibri"/>
              </a:rPr>
              <a:t> der </a:t>
            </a:r>
            <a:r>
              <a:rPr lang="en-US" sz="2800" err="1">
                <a:ea typeface="Calibri"/>
                <a:cs typeface="Calibri"/>
              </a:rPr>
              <a:t>Bestand</a:t>
            </a:r>
            <a:r>
              <a:rPr lang="en-US" sz="2800">
                <a:ea typeface="Calibri"/>
                <a:cs typeface="Calibri"/>
              </a:rPr>
              <a:t> an </a:t>
            </a:r>
            <a:r>
              <a:rPr lang="en-US" sz="2800" err="1">
                <a:ea typeface="Calibri"/>
                <a:cs typeface="Calibri"/>
              </a:rPr>
              <a:t>Heringslarven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schrumpft</a:t>
            </a:r>
            <a:endParaRPr lang="en-US" sz="2800">
              <a:ea typeface="Calibri"/>
              <a:cs typeface="Calibri"/>
            </a:endParaRPr>
          </a:p>
          <a:p>
            <a:endParaRPr lang="en-US" sz="2800">
              <a:ea typeface="Calibri"/>
              <a:cs typeface="Calibri"/>
            </a:endParaRPr>
          </a:p>
          <a:p>
            <a:r>
              <a:rPr lang="en-US" sz="2800">
                <a:ea typeface="Calibri"/>
                <a:cs typeface="Calibri"/>
              </a:rPr>
              <a:t>Seit 1992 </a:t>
            </a:r>
            <a:r>
              <a:rPr lang="en-US" sz="2800" err="1">
                <a:ea typeface="Calibri"/>
                <a:cs typeface="Calibri"/>
              </a:rPr>
              <a:t>wird</a:t>
            </a:r>
            <a:r>
              <a:rPr lang="en-US" sz="2800">
                <a:ea typeface="Calibri"/>
                <a:cs typeface="Calibri"/>
              </a:rPr>
              <a:t> die </a:t>
            </a:r>
            <a:r>
              <a:rPr lang="en-US" sz="2800" err="1">
                <a:ea typeface="Calibri"/>
                <a:cs typeface="Calibri"/>
              </a:rPr>
              <a:t>Anzahl</a:t>
            </a:r>
            <a:r>
              <a:rPr lang="en-US" sz="2800">
                <a:ea typeface="Calibri"/>
                <a:cs typeface="Calibri"/>
              </a:rPr>
              <a:t> der </a:t>
            </a:r>
            <a:r>
              <a:rPr lang="en-US" sz="2800" err="1">
                <a:ea typeface="Calibri"/>
                <a:cs typeface="Calibri"/>
              </a:rPr>
              <a:t>Heringslarven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jedes</a:t>
            </a:r>
            <a:r>
              <a:rPr lang="en-US" sz="2800">
                <a:ea typeface="Calibri"/>
                <a:cs typeface="Calibri"/>
              </a:rPr>
              <a:t> Jahr </a:t>
            </a:r>
            <a:r>
              <a:rPr lang="en-US" sz="2800" err="1">
                <a:ea typeface="Calibri"/>
                <a:cs typeface="Calibri"/>
              </a:rPr>
              <a:t>über</a:t>
            </a:r>
            <a:r>
              <a:rPr lang="en-US" sz="2800">
                <a:ea typeface="Calibri"/>
                <a:cs typeface="Calibri"/>
              </a:rPr>
              <a:t> die </a:t>
            </a:r>
            <a:r>
              <a:rPr lang="en-US" sz="2800" err="1">
                <a:ea typeface="Calibri"/>
                <a:cs typeface="Calibri"/>
              </a:rPr>
              <a:t>gesamte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Laichzeit</a:t>
            </a:r>
            <a:r>
              <a:rPr lang="en-US" sz="2800">
                <a:ea typeface="Calibri"/>
                <a:cs typeface="Calibri"/>
              </a:rPr>
              <a:t> und an </a:t>
            </a:r>
            <a:r>
              <a:rPr lang="en-US" sz="2800" err="1">
                <a:ea typeface="Calibri"/>
                <a:cs typeface="Calibri"/>
              </a:rPr>
              <a:t>mindestens</a:t>
            </a:r>
            <a:r>
              <a:rPr lang="en-US" sz="2800">
                <a:ea typeface="Calibri"/>
                <a:cs typeface="Calibri"/>
              </a:rPr>
              <a:t> 30 </a:t>
            </a:r>
            <a:r>
              <a:rPr lang="en-US" sz="2800" err="1">
                <a:ea typeface="Calibri"/>
                <a:cs typeface="Calibri"/>
              </a:rPr>
              <a:t>Stationen</a:t>
            </a:r>
            <a:r>
              <a:rPr lang="en-US" sz="2800">
                <a:ea typeface="Calibri"/>
                <a:cs typeface="Calibri"/>
              </a:rPr>
              <a:t> pro </a:t>
            </a:r>
            <a:r>
              <a:rPr lang="en-US" sz="2800" err="1">
                <a:ea typeface="Calibri"/>
                <a:cs typeface="Calibri"/>
              </a:rPr>
              <a:t>Woche</a:t>
            </a:r>
            <a:r>
              <a:rPr lang="en-US" sz="2800">
                <a:ea typeface="Calibri"/>
                <a:cs typeface="Calibri"/>
              </a:rPr>
              <a:t> </a:t>
            </a:r>
            <a:r>
              <a:rPr lang="en-US" sz="2800" err="1">
                <a:ea typeface="Calibri"/>
                <a:cs typeface="Calibri"/>
              </a:rPr>
              <a:t>bestimmt</a:t>
            </a:r>
            <a:r>
              <a:rPr lang="en-US" sz="2800">
                <a:ea typeface="Calibri"/>
                <a:cs typeface="Calibri"/>
              </a:rPr>
              <a:t>.</a:t>
            </a:r>
            <a:br>
              <a:rPr lang="en-US" sz="2800">
                <a:ea typeface="Calibri"/>
                <a:cs typeface="Calibri"/>
              </a:rPr>
            </a:br>
            <a:br>
              <a:rPr lang="en-US" sz="2800">
                <a:ea typeface="Calibri"/>
                <a:cs typeface="Calibri"/>
              </a:rPr>
            </a:br>
            <a:r>
              <a:rPr lang="en-US" sz="2800" err="1">
                <a:ea typeface="Calibri"/>
                <a:cs typeface="Calibri"/>
              </a:rPr>
              <a:t>Diese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Bestandsaufnahme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ist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damit</a:t>
            </a:r>
            <a:r>
              <a:rPr lang="en-US" sz="2800">
                <a:ea typeface="Calibri"/>
                <a:cs typeface="Calibri"/>
              </a:rPr>
              <a:t> die </a:t>
            </a:r>
            <a:r>
              <a:rPr lang="en-US" sz="2800" err="1">
                <a:ea typeface="Calibri"/>
                <a:cs typeface="Calibri"/>
              </a:rPr>
              <a:t>längste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Untersuchungsreihe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ihrer</a:t>
            </a:r>
            <a:r>
              <a:rPr lang="en-US" sz="2800">
                <a:ea typeface="Calibri"/>
                <a:cs typeface="Calibri"/>
              </a:rPr>
              <a:t> Art </a:t>
            </a:r>
            <a:r>
              <a:rPr lang="en-US" sz="2800" err="1">
                <a:ea typeface="Calibri"/>
                <a:cs typeface="Calibri"/>
              </a:rPr>
              <a:t>mit</a:t>
            </a:r>
            <a:r>
              <a:rPr lang="en-US" sz="2800">
                <a:ea typeface="Calibri"/>
                <a:cs typeface="Calibri"/>
              </a:rPr>
              <a:t> der </a:t>
            </a:r>
            <a:r>
              <a:rPr lang="en-US" sz="2800" err="1">
                <a:ea typeface="Calibri"/>
                <a:cs typeface="Calibri"/>
              </a:rPr>
              <a:t>höchsten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zeitlichen</a:t>
            </a:r>
            <a:r>
              <a:rPr lang="en-US" sz="2800">
                <a:ea typeface="Calibri"/>
                <a:cs typeface="Calibri"/>
              </a:rPr>
              <a:t> und </a:t>
            </a:r>
            <a:r>
              <a:rPr lang="en-US" sz="2800" err="1">
                <a:ea typeface="Calibri"/>
                <a:cs typeface="Calibri"/>
              </a:rPr>
              <a:t>räumlichen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err="1">
                <a:ea typeface="Calibri"/>
                <a:cs typeface="Calibri"/>
              </a:rPr>
              <a:t>Auflösung</a:t>
            </a:r>
            <a:r>
              <a:rPr lang="en-US" sz="2800">
                <a:ea typeface="Calibri"/>
                <a:cs typeface="Calibri"/>
              </a:rPr>
              <a:t>. </a:t>
            </a:r>
            <a:br>
              <a:rPr lang="en-US" sz="2400">
                <a:ea typeface="Calibri"/>
                <a:cs typeface="Calibri"/>
              </a:rPr>
            </a:br>
            <a:br>
              <a:rPr lang="en-US" sz="2400">
                <a:ea typeface="Calibri"/>
                <a:cs typeface="Calibri"/>
              </a:rPr>
            </a:br>
            <a:r>
              <a:rPr lang="en-US" b="1">
                <a:ea typeface="Calibri"/>
                <a:cs typeface="Calibri"/>
              </a:rPr>
              <a:t>Quelle: </a:t>
            </a:r>
            <a:r>
              <a:rPr lang="en-US" err="1">
                <a:ea typeface="Calibri"/>
                <a:cs typeface="Calibri"/>
              </a:rPr>
              <a:t>Thünen-Institut</a:t>
            </a:r>
            <a:r>
              <a:rPr lang="en-US">
                <a:ea typeface="Calibri"/>
                <a:cs typeface="Calibri"/>
              </a:rPr>
              <a:t> für </a:t>
            </a:r>
            <a:r>
              <a:rPr lang="en-US" err="1">
                <a:ea typeface="Calibri"/>
                <a:cs typeface="Calibri"/>
              </a:rPr>
              <a:t>Ostseefischerei</a:t>
            </a:r>
            <a:r>
              <a:rPr lang="en-US">
                <a:ea typeface="Calibri"/>
                <a:cs typeface="Calibri"/>
              </a:rPr>
              <a:t> (</a:t>
            </a:r>
            <a:r>
              <a:rPr lang="en-US">
                <a:ea typeface="+mn-lt"/>
                <a:cs typeface="+mn-lt"/>
              </a:rPr>
              <a:t>https://www.thuenen.de/de/newsroom/mediathek/thuenen-erklaert/thuenen-erklaert-der-hering-in-der-klimafalle)</a:t>
            </a:r>
          </a:p>
        </p:txBody>
      </p:sp>
    </p:spTree>
    <p:extLst>
      <p:ext uri="{BB962C8B-B14F-4D97-AF65-F5344CB8AC3E}">
        <p14:creationId xmlns:p14="http://schemas.microsoft.com/office/powerpoint/2010/main" val="30518884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8317BF-E6DB-C3E8-04C9-42BB8BAF1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3C7F2C4F-E76A-9FBF-E2C9-DFB692F17D63}"/>
              </a:ext>
            </a:extLst>
          </p:cNvPr>
          <p:cNvSpPr txBox="1">
            <a:spLocks/>
          </p:cNvSpPr>
          <p:nvPr/>
        </p:nvSpPr>
        <p:spPr>
          <a:xfrm>
            <a:off x="449067" y="250024"/>
            <a:ext cx="11539638" cy="673118"/>
          </a:xfr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rgbClr val="ED7D31"/>
                </a:solidFill>
                <a:ea typeface="Calibri Light"/>
                <a:cs typeface="Calibri Light"/>
              </a:rPr>
              <a:t>Bezug Biologie: </a:t>
            </a:r>
            <a: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  <a:t>Beeinflussung ökologisches Gleichgewicht</a:t>
            </a:r>
            <a:endParaRPr lang="de-DE" sz="3600">
              <a:ea typeface="Calibri Light"/>
              <a:cs typeface="Calibri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CE37CB-784A-E0D2-BCD8-8E5287549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57" y="922766"/>
            <a:ext cx="9274630" cy="515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469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C8DA11-02FB-75AE-E82A-83896CA96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DF9FC6A-A615-8B4A-99C3-547C2CA4AAEC}"/>
              </a:ext>
            </a:extLst>
          </p:cNvPr>
          <p:cNvSpPr txBox="1">
            <a:spLocks/>
          </p:cNvSpPr>
          <p:nvPr/>
        </p:nvSpPr>
        <p:spPr>
          <a:xfrm>
            <a:off x="449067" y="250024"/>
            <a:ext cx="3484210" cy="2995403"/>
          </a:xfr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rgbClr val="ED7D31"/>
                </a:solidFill>
                <a:ea typeface="Calibri Light"/>
                <a:cs typeface="Calibri Light"/>
              </a:rPr>
              <a:t>Bezug Biologie: </a:t>
            </a:r>
            <a:br>
              <a:rPr lang="de-DE">
                <a:solidFill>
                  <a:srgbClr val="ED7D31"/>
                </a:solidFill>
                <a:ea typeface="Calibri Light"/>
                <a:cs typeface="Calibri Light"/>
              </a:rPr>
            </a:br>
            <a: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  <a:t>Beeinflussung </a:t>
            </a:r>
            <a:b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</a:br>
            <a: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  <a:t>ökologisches </a:t>
            </a:r>
            <a:b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</a:br>
            <a: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  <a:t>Gleichgewicht</a:t>
            </a:r>
            <a:endParaRPr lang="de-DE" sz="3600">
              <a:ea typeface="Calibri Light"/>
              <a:cs typeface="Calibri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14A71F-7555-2365-75B3-8D2615F73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896" y="0"/>
            <a:ext cx="6514496" cy="616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035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418C93-D38D-FEA9-2068-2C1A39D0C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6376932F-4D4D-C756-6C55-3F02D5E0763F}"/>
              </a:ext>
            </a:extLst>
          </p:cNvPr>
          <p:cNvSpPr txBox="1">
            <a:spLocks/>
          </p:cNvSpPr>
          <p:nvPr/>
        </p:nvSpPr>
        <p:spPr>
          <a:xfrm>
            <a:off x="383752" y="308081"/>
            <a:ext cx="11430780" cy="745689"/>
          </a:xfr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rgbClr val="ED7D31"/>
                </a:solidFill>
                <a:ea typeface="Calibri Light"/>
                <a:cs typeface="Calibri Light"/>
              </a:rPr>
              <a:t>Bezug Biologie: </a:t>
            </a:r>
            <a: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  <a:t>Beeinflussung ökologisches Gleichgewicht</a:t>
            </a:r>
            <a:endParaRPr lang="de-DE" sz="3600">
              <a:ea typeface="Calibri Light"/>
              <a:cs typeface="Calibri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47C6CF-7BC9-D3C6-AB8E-535141A28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144" y="1052966"/>
            <a:ext cx="8897711" cy="50205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5321B5-76A7-6F59-BA07-C05101C92747}"/>
              </a:ext>
            </a:extLst>
          </p:cNvPr>
          <p:cNvSpPr txBox="1"/>
          <p:nvPr/>
        </p:nvSpPr>
        <p:spPr>
          <a:xfrm>
            <a:off x="199211" y="1853809"/>
            <a:ext cx="2547257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err="1">
                <a:ea typeface="Calibri"/>
                <a:cs typeface="Calibri"/>
              </a:rPr>
              <a:t>Systematische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Untersuchungvon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Hypothesen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zum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Rückgang</a:t>
            </a:r>
            <a:endParaRPr lang="en-US" sz="3200" err="1"/>
          </a:p>
        </p:txBody>
      </p:sp>
    </p:spTree>
    <p:extLst>
      <p:ext uri="{BB962C8B-B14F-4D97-AF65-F5344CB8AC3E}">
        <p14:creationId xmlns:p14="http://schemas.microsoft.com/office/powerpoint/2010/main" val="8801825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1FFF0-91A8-B0E7-9783-8B6C6059C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3E45D2E5-D9C2-2A7A-356C-71BE47238D55}"/>
              </a:ext>
            </a:extLst>
          </p:cNvPr>
          <p:cNvSpPr txBox="1">
            <a:spLocks/>
          </p:cNvSpPr>
          <p:nvPr/>
        </p:nvSpPr>
        <p:spPr>
          <a:xfrm>
            <a:off x="383752" y="308081"/>
            <a:ext cx="11430780" cy="745689"/>
          </a:xfr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rgbClr val="ED7D31"/>
                </a:solidFill>
                <a:ea typeface="Calibri Light"/>
                <a:cs typeface="Calibri Light"/>
              </a:rPr>
              <a:t>Bezug Biologie: </a:t>
            </a:r>
            <a: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  <a:t>Beeinflussung ökologisches Gleichgewicht</a:t>
            </a:r>
            <a:endParaRPr lang="de-DE" sz="3600">
              <a:ea typeface="Calibri Light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20D8AE-D642-387C-C4C0-7743EAF08461}"/>
              </a:ext>
            </a:extLst>
          </p:cNvPr>
          <p:cNvSpPr txBox="1"/>
          <p:nvPr/>
        </p:nvSpPr>
        <p:spPr>
          <a:xfrm>
            <a:off x="199211" y="1853809"/>
            <a:ext cx="2547257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err="1">
                <a:ea typeface="Calibri"/>
                <a:cs typeface="Calibri"/>
              </a:rPr>
              <a:t>systematische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Untersuchungvon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Hypothesen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zum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Rückgang</a:t>
            </a:r>
            <a:endParaRPr lang="en-US" sz="3200" err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8323C4-95A7-F57F-D86C-6F51115FB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478" y="1057275"/>
            <a:ext cx="8924018" cy="498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67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75CA5C-E482-B7B0-B9D9-AF2D3A018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DBD06D5A-BBAB-1FF3-F59A-54E5F5525229}"/>
              </a:ext>
            </a:extLst>
          </p:cNvPr>
          <p:cNvSpPr txBox="1">
            <a:spLocks/>
          </p:cNvSpPr>
          <p:nvPr/>
        </p:nvSpPr>
        <p:spPr>
          <a:xfrm>
            <a:off x="383752" y="308081"/>
            <a:ext cx="11430780" cy="745689"/>
          </a:xfr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rgbClr val="ED7D31"/>
                </a:solidFill>
                <a:ea typeface="Calibri Light"/>
                <a:cs typeface="Calibri Light"/>
              </a:rPr>
              <a:t>Bezug Biologie: </a:t>
            </a:r>
            <a:r>
              <a:rPr lang="de-DE" sz="3600">
                <a:solidFill>
                  <a:srgbClr val="ED7D31"/>
                </a:solidFill>
                <a:ea typeface="Calibri Light"/>
                <a:cs typeface="Calibri Light"/>
              </a:rPr>
              <a:t>Beeinflussung ökologisches Gleichgewicht</a:t>
            </a:r>
            <a:endParaRPr lang="de-DE" sz="3600">
              <a:ea typeface="Calibri Light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4B265A-7382-205B-9FD2-826D94083F0C}"/>
              </a:ext>
            </a:extLst>
          </p:cNvPr>
          <p:cNvSpPr txBox="1"/>
          <p:nvPr/>
        </p:nvSpPr>
        <p:spPr>
          <a:xfrm>
            <a:off x="380640" y="1781238"/>
            <a:ext cx="2547257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err="1">
                <a:ea typeface="Calibri"/>
                <a:cs typeface="Calibri"/>
              </a:rPr>
              <a:t>wichtiges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Ergebnis</a:t>
            </a:r>
            <a:r>
              <a:rPr lang="en-US" sz="3200">
                <a:ea typeface="Calibri"/>
                <a:cs typeface="Calibri"/>
              </a:rPr>
              <a:t>:</a:t>
            </a:r>
            <a:br>
              <a:rPr lang="en-US"/>
            </a:br>
            <a:r>
              <a:rPr lang="en-US" sz="3200" err="1">
                <a:ea typeface="Calibri"/>
                <a:cs typeface="Calibri"/>
              </a:rPr>
              <a:t>Larven</a:t>
            </a:r>
            <a:r>
              <a:rPr lang="en-US" sz="3200">
                <a:ea typeface="Calibri"/>
                <a:cs typeface="Calibri"/>
              </a:rPr>
              <a:t> </a:t>
            </a:r>
            <a:r>
              <a:rPr lang="en-US" sz="3200" err="1">
                <a:ea typeface="Calibri"/>
                <a:cs typeface="Calibri"/>
              </a:rPr>
              <a:t>verhungern</a:t>
            </a:r>
            <a:br>
              <a:rPr lang="en-US" sz="3200">
                <a:ea typeface="Calibri"/>
                <a:cs typeface="Calibri"/>
              </a:rPr>
            </a:br>
            <a:br>
              <a:rPr lang="en-US" sz="3200">
                <a:ea typeface="Calibri"/>
                <a:cs typeface="Calibri"/>
              </a:rPr>
            </a:br>
            <a:r>
              <a:rPr lang="en-US" sz="3200">
                <a:ea typeface="Calibri"/>
                <a:cs typeface="Calibri"/>
              </a:rPr>
              <a:t>Ursache: </a:t>
            </a:r>
            <a:br>
              <a:rPr lang="en-US" sz="3200">
                <a:ea typeface="Calibri"/>
                <a:cs typeface="Calibri"/>
              </a:rPr>
            </a:br>
            <a:r>
              <a:rPr lang="en-US" sz="3200" err="1">
                <a:ea typeface="Calibri"/>
                <a:cs typeface="Calibri"/>
              </a:rPr>
              <a:t>Klimawandel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F225CE-FF48-A87B-38B9-E65726A43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257" y="1052285"/>
            <a:ext cx="8666515" cy="499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8014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9D1E4-BAEF-74C6-CBBB-0927CFE84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Insekt, Gliederfüßer, Schädling enthält.&#10;&#10;KI-generierte Inhalte können fehlerhaft sein.">
            <a:extLst>
              <a:ext uri="{FF2B5EF4-FFF2-40B4-BE49-F238E27FC236}">
                <a16:creationId xmlns:a16="http://schemas.microsoft.com/office/drawing/2014/main" id="{74D4AFD8-9A51-8322-CC5C-1E8AE9F7E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771" y="873369"/>
            <a:ext cx="5939873" cy="511126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A927EC8-A375-343F-18FB-BBCB6E21DA25}"/>
              </a:ext>
            </a:extLst>
          </p:cNvPr>
          <p:cNvSpPr txBox="1"/>
          <p:nvPr/>
        </p:nvSpPr>
        <p:spPr>
          <a:xfrm>
            <a:off x="621325" y="322385"/>
            <a:ext cx="1033975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Mystery-</a:t>
            </a:r>
            <a:r>
              <a:rPr lang="en-US" err="1"/>
              <a:t>Leitfrage</a:t>
            </a:r>
            <a:r>
              <a:rPr lang="en-US"/>
              <a:t>: Was </a:t>
            </a:r>
            <a:r>
              <a:rPr lang="en-US" err="1"/>
              <a:t>haben</a:t>
            </a:r>
            <a:r>
              <a:rPr lang="en-US"/>
              <a:t> die </a:t>
            </a:r>
            <a:r>
              <a:rPr lang="en-US" err="1"/>
              <a:t>Tigermücke</a:t>
            </a:r>
            <a:r>
              <a:rPr lang="en-US"/>
              <a:t>, </a:t>
            </a:r>
            <a:r>
              <a:rPr lang="en-US" err="1"/>
              <a:t>eine</a:t>
            </a:r>
            <a:r>
              <a:rPr lang="en-US"/>
              <a:t> Nosferatu-</a:t>
            </a:r>
            <a:r>
              <a:rPr lang="en-US" err="1"/>
              <a:t>Spinne</a:t>
            </a:r>
            <a:r>
              <a:rPr lang="en-US"/>
              <a:t> und </a:t>
            </a:r>
            <a:r>
              <a:rPr lang="en-US" err="1"/>
              <a:t>abgestorbene</a:t>
            </a:r>
            <a:r>
              <a:rPr lang="en-US"/>
              <a:t> </a:t>
            </a:r>
            <a:r>
              <a:rPr lang="en-US" err="1"/>
              <a:t>Fichten</a:t>
            </a:r>
            <a:r>
              <a:rPr lang="en-US"/>
              <a:t> </a:t>
            </a:r>
            <a:r>
              <a:rPr lang="en-US" err="1"/>
              <a:t>gemeinsam</a:t>
            </a:r>
            <a:r>
              <a:rPr lang="en-US"/>
              <a:t>?</a:t>
            </a:r>
          </a:p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57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D17364B8-9DDF-48E2-A796-81FB9D22C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724633"/>
            <a:ext cx="10515600" cy="879762"/>
          </a:xfrm>
        </p:spPr>
        <p:txBody>
          <a:bodyPr>
            <a:normAutofit fontScale="90000"/>
          </a:bodyPr>
          <a:lstStyle/>
          <a:p>
            <a:pPr algn="ctr"/>
            <a:r>
              <a:rPr lang="de-DE"/>
              <a:t>Der Klimawandel und die Ozeane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2289342-EBA3-4DB9-9A7B-B7954CF18C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3628F12-38E3-4A52-973A-0A77070AE5F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E5A75C-4971-40BF-B2A4-A95DB34FF1C7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C0EF937-E168-4EF2-A413-51CD73776EE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Klimawandel-Schule: verstehen und handeln – ein Bildungsprogramm für Schulen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C5F5F0-5111-48C0-90C8-A7B76600C7A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3736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8D5E014D-8598-43B8-9BC4-69F84FEA9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474" y="283850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3DB8C9-0BF5-456A-A4F2-74B9F075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907B6-9E7C-4E31-9A92-65C1271244D0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A60FEB-598D-41D8-A1D8-39B5D675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0B490C-6DAB-4E78-94C1-5A59A01C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9" name="Grafik 18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7D2A02F1-1F54-466C-AFF4-5324055070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424139A-B60B-4A53-93C6-4EA68651EB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4111"/>
          <a:stretch/>
        </p:blipFill>
        <p:spPr>
          <a:xfrm>
            <a:off x="0" y="1600200"/>
            <a:ext cx="3775364" cy="405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15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476C17E3-0C07-47B2-9796-5458E4CE9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154" y="1682510"/>
            <a:ext cx="720000" cy="720000"/>
          </a:xfrm>
          <a:prstGeom prst="rect">
            <a:avLst/>
          </a:prstGeom>
        </p:spPr>
      </p:pic>
      <p:grpSp>
        <p:nvGrpSpPr>
          <p:cNvPr id="2" name="Gruppieren 1"/>
          <p:cNvGrpSpPr/>
          <p:nvPr/>
        </p:nvGrpSpPr>
        <p:grpSpPr>
          <a:xfrm>
            <a:off x="5046936" y="661364"/>
            <a:ext cx="1655999" cy="1656000"/>
            <a:chOff x="2068555" y="-286332"/>
            <a:chExt cx="1467064" cy="1528737"/>
          </a:xfrm>
        </p:grpSpPr>
        <p:sp>
          <p:nvSpPr>
            <p:cNvPr id="5" name="Textfeld 2"/>
            <p:cNvSpPr txBox="1">
              <a:spLocks noChangeArrowheads="1"/>
            </p:cNvSpPr>
            <p:nvPr/>
          </p:nvSpPr>
          <p:spPr bwMode="auto">
            <a:xfrm>
              <a:off x="2119188" y="-88066"/>
              <a:ext cx="1367015" cy="113021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de-DE" sz="1600" b="1">
                  <a:solidFill>
                    <a:srgbClr val="2C7E54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Modul 2</a:t>
              </a:r>
              <a:endParaRPr lang="de-DE" sz="1600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6000"/>
                </a:lnSpc>
                <a:spcAft>
                  <a:spcPts val="0"/>
                </a:spcAft>
              </a:pPr>
              <a:r>
                <a:rPr lang="de-DE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Treibhauseffekt und Strahlungsgleich-gewicht</a:t>
              </a:r>
            </a:p>
          </p:txBody>
        </p:sp>
        <p:sp>
          <p:nvSpPr>
            <p:cNvPr id="12" name="Ellipse 11"/>
            <p:cNvSpPr/>
            <p:nvPr/>
          </p:nvSpPr>
          <p:spPr>
            <a:xfrm>
              <a:off x="2068555" y="-286332"/>
              <a:ext cx="1467064" cy="1528737"/>
            </a:xfrm>
            <a:prstGeom prst="ellipse">
              <a:avLst/>
            </a:prstGeom>
            <a:noFill/>
            <a:ln w="12700" cap="flat" cmpd="sng" algn="ctr">
              <a:solidFill>
                <a:srgbClr val="2A7E54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pic>
        <p:nvPicPr>
          <p:cNvPr id="22" name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sp>
        <p:nvSpPr>
          <p:cNvPr id="25" name="Titel 1">
            <a:extLst>
              <a:ext uri="{FF2B5EF4-FFF2-40B4-BE49-F238E27FC236}">
                <a16:creationId xmlns:a16="http://schemas.microsoft.com/office/drawing/2014/main" id="{A918A935-4E37-4B1F-A34B-3DDF823D5214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Module</a:t>
            </a:r>
          </a:p>
        </p:txBody>
      </p:sp>
      <p:pic>
        <p:nvPicPr>
          <p:cNvPr id="3" name="Picture 8" descr="https://klimawandel-schule.de/wp-content/uploads/2020/09/DSC05494-Bearbeitet_2400px-Kopie.jpg">
            <a:extLst>
              <a:ext uri="{FF2B5EF4-FFF2-40B4-BE49-F238E27FC236}">
                <a16:creationId xmlns:a16="http://schemas.microsoft.com/office/drawing/2014/main" id="{D4CCB1A7-0866-5DD0-431B-D40DDA66C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41" y="2321541"/>
            <a:ext cx="2474629" cy="37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s://klimawandel-schule.de/wp-content/uploads/2020/09/DSC05533-Bearbeitet-Bearbeitet_2400px-Kopie.jpg">
            <a:extLst>
              <a:ext uri="{FF2B5EF4-FFF2-40B4-BE49-F238E27FC236}">
                <a16:creationId xmlns:a16="http://schemas.microsoft.com/office/drawing/2014/main" id="{1ABAF100-C4F8-7CFC-AE3A-BB7410737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729" y="3181326"/>
            <a:ext cx="4332992" cy="288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AA884D2-353F-FA7E-C1B8-7BEE1C87907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93" b="239"/>
          <a:stretch/>
        </p:blipFill>
        <p:spPr>
          <a:xfrm>
            <a:off x="7380353" y="661364"/>
            <a:ext cx="4427152" cy="358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5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8D5E014D-8598-43B8-9BC4-69F84FEA9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474" y="283850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3DB8C9-0BF5-456A-A4F2-74B9F075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907B6-9E7C-4E31-9A92-65C1271244D0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A60FEB-598D-41D8-A1D8-39B5D675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0B490C-6DAB-4E78-94C1-5A59A01C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9" name="Grafik 18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7D2A02F1-1F54-466C-AFF4-5324055070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  <p:pic>
        <p:nvPicPr>
          <p:cNvPr id="8" name="Grafik 7" descr="Ein Bild, das Container, Glas, leer enthält.&#10;&#10;Automatisch generierte Beschreibung">
            <a:extLst>
              <a:ext uri="{FF2B5EF4-FFF2-40B4-BE49-F238E27FC236}">
                <a16:creationId xmlns:a16="http://schemas.microsoft.com/office/drawing/2014/main" id="{C038274E-28D1-4CF2-84CA-FC2E4CE528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8" t="20927" r="7342" b="14285"/>
          <a:stretch/>
        </p:blipFill>
        <p:spPr>
          <a:xfrm>
            <a:off x="964157" y="2160358"/>
            <a:ext cx="5588746" cy="296554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BFE3CE5-397F-48B2-87C8-82A22B18B7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0" b="3333"/>
          <a:stretch/>
        </p:blipFill>
        <p:spPr>
          <a:xfrm flipH="1">
            <a:off x="8054682" y="0"/>
            <a:ext cx="4137318" cy="531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530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C35F5-A4C6-5D12-9EB4-793E40914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AA02C7-2EB9-895F-9804-FEA06068FE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907B6-9E7C-4E31-9A92-65C1271244D0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45CAE9-60BE-8B89-5E23-03691A0AF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E1E1DE-625B-9D9D-DCE3-F146643E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7" name="Grafik 6" descr="Ein Bild, das Karte, Text, Atlas enthält.&#10;&#10;KI-generierte Inhalte können fehlerhaft sein.">
            <a:extLst>
              <a:ext uri="{FF2B5EF4-FFF2-40B4-BE49-F238E27FC236}">
                <a16:creationId xmlns:a16="http://schemas.microsoft.com/office/drawing/2014/main" id="{18FFB609-E4D7-0867-E896-BDA1472B3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38" y="106794"/>
            <a:ext cx="5856626" cy="3758048"/>
          </a:xfrm>
          <a:prstGeom prst="rect">
            <a:avLst/>
          </a:prstGeom>
        </p:spPr>
      </p:pic>
      <p:pic>
        <p:nvPicPr>
          <p:cNvPr id="9" name="Grafik 8" descr="Ein Bild, das Karte, Text, Welt, Atlas enthält.&#10;&#10;KI-generierte Inhalte können fehlerhaft sein.">
            <a:extLst>
              <a:ext uri="{FF2B5EF4-FFF2-40B4-BE49-F238E27FC236}">
                <a16:creationId xmlns:a16="http://schemas.microsoft.com/office/drawing/2014/main" id="{0323EF37-1D3A-876C-D3C3-68E2754061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50" t="-192" r="-112" b="-190"/>
          <a:stretch>
            <a:fillRect/>
          </a:stretch>
        </p:blipFill>
        <p:spPr>
          <a:xfrm>
            <a:off x="4890702" y="1448011"/>
            <a:ext cx="6959356" cy="461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4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8CBD8-C893-EE43-B49B-1D9A6E3EC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990152-6498-27FF-B54A-2910895437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907B6-9E7C-4E31-9A92-65C1271244D0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7AD8AC-10F5-A6BA-C68F-D216BB22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D1A659-CD9E-6CB1-2B49-0EE1578FE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3" name="Grafik 2" descr="Ein Bild, das Text, Karte, Atlas enthält.&#10;&#10;KI-generierte Inhalte können fehlerhaft sein.">
            <a:extLst>
              <a:ext uri="{FF2B5EF4-FFF2-40B4-BE49-F238E27FC236}">
                <a16:creationId xmlns:a16="http://schemas.microsoft.com/office/drawing/2014/main" id="{0A8F1516-2A46-AA27-A719-8927DF370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0210" y="128953"/>
            <a:ext cx="5826273" cy="5855677"/>
          </a:xfrm>
          <a:prstGeom prst="rect">
            <a:avLst/>
          </a:prstGeom>
        </p:spPr>
      </p:pic>
      <p:pic>
        <p:nvPicPr>
          <p:cNvPr id="7" name="Grafik 6" descr="Ein Bild, das Karte, Text enthält.&#10;&#10;KI-generierte Inhalte können fehlerhaft sein.">
            <a:extLst>
              <a:ext uri="{FF2B5EF4-FFF2-40B4-BE49-F238E27FC236}">
                <a16:creationId xmlns:a16="http://schemas.microsoft.com/office/drawing/2014/main" id="{17AF92C6-7B84-C313-9632-626244F50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2212" y="128954"/>
            <a:ext cx="8629806" cy="600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0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6F61E9C-63ED-43AC-9EA0-2E4842CC25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0D05BD-C95A-49DC-9EF9-DDF2DAB0175B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7C38CCD-AC67-4371-886B-063A337B3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0DB3A1-AC47-4204-A04E-87BAC3D3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FF968D9-B578-43F1-9F5C-A5280022DCD0}"/>
              </a:ext>
            </a:extLst>
          </p:cNvPr>
          <p:cNvSpPr txBox="1"/>
          <p:nvPr/>
        </p:nvSpPr>
        <p:spPr>
          <a:xfrm>
            <a:off x="1725265" y="5698861"/>
            <a:ext cx="61645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Quelle: https://coastal.climatecentral.org (31.03.2021)</a:t>
            </a:r>
          </a:p>
        </p:txBody>
      </p:sp>
      <p:pic>
        <p:nvPicPr>
          <p:cNvPr id="6" name="Grafik 5" descr="Ein Bild, das Text, Karte, Welt, Atlas enthält.&#10;&#10;KI-generierte Inhalte können fehlerhaft sein.">
            <a:extLst>
              <a:ext uri="{FF2B5EF4-FFF2-40B4-BE49-F238E27FC236}">
                <a16:creationId xmlns:a16="http://schemas.microsoft.com/office/drawing/2014/main" id="{8506ABD6-BD3F-AFA3-D3D7-8994D9019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072" y="556154"/>
            <a:ext cx="5173134" cy="46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7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5A98CF-BAE4-477E-B554-518445052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0D05BD-C95A-49DC-9EF9-DDF2DAB0175B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1DDDADE-0C5F-4E47-B164-93866A814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B022A7-8867-497C-BD5D-E0A572780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B0164B0-80BA-4F6B-B34A-E87476CE692C}"/>
              </a:ext>
            </a:extLst>
          </p:cNvPr>
          <p:cNvSpPr txBox="1"/>
          <p:nvPr/>
        </p:nvSpPr>
        <p:spPr>
          <a:xfrm>
            <a:off x="2649839" y="709966"/>
            <a:ext cx="689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rgbClr val="1B6A9B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NASA Global Climate Change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3C44798-5703-443F-BD60-C5DB2BB7797E}"/>
              </a:ext>
            </a:extLst>
          </p:cNvPr>
          <p:cNvSpPr txBox="1"/>
          <p:nvPr/>
        </p:nvSpPr>
        <p:spPr>
          <a:xfrm>
            <a:off x="2649839" y="5430399"/>
            <a:ext cx="61645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Quelle: https://climate.nasa.gov/vital-signs/sea-level/ (13.12.2020)</a:t>
            </a:r>
          </a:p>
        </p:txBody>
      </p:sp>
      <p:pic>
        <p:nvPicPr>
          <p:cNvPr id="12" name="Grafik 11">
            <a:hlinkClick r:id="rId2"/>
            <a:extLst>
              <a:ext uri="{FF2B5EF4-FFF2-40B4-BE49-F238E27FC236}">
                <a16:creationId xmlns:a16="http://schemas.microsoft.com/office/drawing/2014/main" id="{EF780580-AB83-41DD-8F92-475521E68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9840" y="1557203"/>
            <a:ext cx="6892320" cy="3743594"/>
          </a:xfrm>
          <a:prstGeom prst="rect">
            <a:avLst/>
          </a:prstGeom>
          <a:effectLst>
            <a:glow rad="101600">
              <a:srgbClr val="1B6A9B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24241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907C9D-1135-4926-8207-B64E95D2CA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0D05BD-C95A-49DC-9EF9-DDF2DAB0175B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3391CC-A265-4739-B2A3-7EB181A71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E6558C-F4BF-42F4-A5AF-AECA86B02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8" name="Grafik 7">
            <a:hlinkClick r:id="rId2"/>
            <a:extLst>
              <a:ext uri="{FF2B5EF4-FFF2-40B4-BE49-F238E27FC236}">
                <a16:creationId xmlns:a16="http://schemas.microsoft.com/office/drawing/2014/main" id="{4325D7E8-139E-4524-A4DE-E43F941B3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374" y="1645765"/>
            <a:ext cx="6363251" cy="3566469"/>
          </a:xfrm>
          <a:prstGeom prst="rect">
            <a:avLst/>
          </a:prstGeom>
          <a:effectLst>
            <a:glow rad="101600">
              <a:srgbClr val="1B6A9B">
                <a:alpha val="60000"/>
              </a:srgbClr>
            </a:glow>
          </a:effec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2B64DD16-609D-4F9C-B5F6-D44C193B2158}"/>
              </a:ext>
            </a:extLst>
          </p:cNvPr>
          <p:cNvSpPr txBox="1"/>
          <p:nvPr/>
        </p:nvSpPr>
        <p:spPr>
          <a:xfrm>
            <a:off x="2649839" y="944369"/>
            <a:ext cx="689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rgbClr val="1B6A9B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NASA Scientific </a:t>
            </a:r>
            <a:r>
              <a:rPr kumimoji="0" lang="de-DE" sz="3200" b="0" i="0" u="none" strike="noStrike" kern="1200" cap="none" spc="0" normalizeH="0" baseline="0" noProof="0" err="1">
                <a:ln>
                  <a:noFill/>
                </a:ln>
                <a:solidFill>
                  <a:srgbClr val="1B6A9B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Visualization</a:t>
            </a: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rgbClr val="1B6A9B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Studio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3DBD0C0-4462-4583-8881-09C77FE8C9CC}"/>
              </a:ext>
            </a:extLst>
          </p:cNvPr>
          <p:cNvSpPr txBox="1"/>
          <p:nvPr/>
        </p:nvSpPr>
        <p:spPr>
          <a:xfrm>
            <a:off x="2914374" y="5313106"/>
            <a:ext cx="61645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Quelle: https://svs.gsfc.nasa.gov/cgi-bin/details.cgi?aid=4804&amp;button=recent (13.12.2020)</a:t>
            </a:r>
          </a:p>
        </p:txBody>
      </p:sp>
    </p:spTree>
    <p:extLst>
      <p:ext uri="{BB962C8B-B14F-4D97-AF65-F5344CB8AC3E}">
        <p14:creationId xmlns:p14="http://schemas.microsoft.com/office/powerpoint/2010/main" val="166233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6F61E9C-63ED-43AC-9EA0-2E4842CC25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0D05BD-C95A-49DC-9EF9-DDF2DAB0175B}" type="datetime1">
              <a:rPr lang="de-DE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7C38CCD-AC67-4371-886B-063A337B3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Klimawandel-Schule: verstehen und handeln – ein Bildungsprogramm für Schulen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0DB3A1-AC47-4204-A04E-87BAC3D3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8" name="Grafik 7">
            <a:hlinkClick r:id="rId2"/>
            <a:extLst>
              <a:ext uri="{FF2B5EF4-FFF2-40B4-BE49-F238E27FC236}">
                <a16:creationId xmlns:a16="http://schemas.microsoft.com/office/drawing/2014/main" id="{6BCB6834-62BF-4242-A07E-0A5CAB84A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988" y="895843"/>
            <a:ext cx="6058425" cy="4244708"/>
          </a:xfrm>
          <a:prstGeom prst="rect">
            <a:avLst/>
          </a:prstGeom>
          <a:effectLst>
            <a:glow rad="101600">
              <a:srgbClr val="1B6A9B">
                <a:alpha val="60000"/>
              </a:srgbClr>
            </a:glow>
          </a:effec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FF968D9-B578-43F1-9F5C-A5280022DCD0}"/>
              </a:ext>
            </a:extLst>
          </p:cNvPr>
          <p:cNvSpPr txBox="1"/>
          <p:nvPr/>
        </p:nvSpPr>
        <p:spPr>
          <a:xfrm>
            <a:off x="1184938" y="5234924"/>
            <a:ext cx="6164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Quelle: Business Insider https://www.businessinsider.com/what-earth-would-look-like-if-ice-melted-2017-7?r=DE&amp;IR=T#there-are-over-five-million-cubic-miles-of-ice-on-earth-it-would-take-more-than-5000-years-to-melt-it-all-according-to-some-scientists-but-within-the-next-generation-some-cities-may-cease-to-exist-if-countries-do-not-substantially-lower-carbon-emissions-9 (07.12.2020)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F0F2B6B-94E2-4740-9A74-C52046CB2C3F}"/>
              </a:ext>
            </a:extLst>
          </p:cNvPr>
          <p:cNvSpPr txBox="1"/>
          <p:nvPr/>
        </p:nvSpPr>
        <p:spPr>
          <a:xfrm>
            <a:off x="7540793" y="2641899"/>
            <a:ext cx="3806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Video: </a:t>
            </a:r>
            <a:r>
              <a:rPr kumimoji="0" lang="de-DE" sz="1800" b="0" i="0" u="none" strike="noStrike" kern="1200" cap="none" spc="0" normalizeH="0" baseline="0" noProof="0" err="1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err="1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Earth </a:t>
            </a:r>
            <a:r>
              <a:rPr kumimoji="0" lang="de-DE" sz="1800" b="0" i="0" u="none" strike="noStrike" kern="1200" cap="none" spc="0" normalizeH="0" baseline="0" noProof="0" err="1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would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err="1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like </a:t>
            </a:r>
            <a:r>
              <a:rPr kumimoji="0" lang="de-DE" sz="1800" b="0" i="0" u="none" strike="noStrike" kern="1200" cap="none" spc="0" normalizeH="0" baseline="0" noProof="0" err="1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 </a:t>
            </a:r>
            <a:r>
              <a:rPr kumimoji="0" lang="de-DE" sz="1800" b="0" i="0" u="none" strike="noStrike" kern="1200" cap="none" spc="0" normalizeH="0" baseline="0" noProof="0" err="1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Ice </a:t>
            </a:r>
            <a:r>
              <a:rPr kumimoji="0" lang="de-DE" sz="1800" b="0" i="0" u="none" strike="noStrike" kern="1200" cap="none" spc="0" normalizeH="0" baseline="0" noProof="0" err="1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melted</a:t>
            </a:r>
            <a:endParaRPr kumimoji="0" lang="de-DE" sz="4400" b="0" i="0" u="none" strike="noStrike" kern="1200" cap="none" spc="0" normalizeH="0" baseline="0" noProof="0">
              <a:ln>
                <a:noFill/>
              </a:ln>
              <a:solidFill>
                <a:srgbClr val="F38E4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Ein Bild, das Karte, Text, Welt, Atlas enthält.&#10;&#10;KI-generierte Inhalte können fehlerhaft sein.">
            <a:extLst>
              <a:ext uri="{FF2B5EF4-FFF2-40B4-BE49-F238E27FC236}">
                <a16:creationId xmlns:a16="http://schemas.microsoft.com/office/drawing/2014/main" id="{9DBE6FB9-B922-B06B-F99C-594D3E699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7" y="85725"/>
            <a:ext cx="11477625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4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983870AC-A30D-4F22-8F8C-0EEE0AD05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89" y="4539021"/>
            <a:ext cx="716400" cy="720000"/>
          </a:xfrm>
          <a:prstGeom prst="rect">
            <a:avLst/>
          </a:prstGeom>
        </p:spPr>
      </p:pic>
      <p:sp>
        <p:nvSpPr>
          <p:cNvPr id="8" name="Textfeld 2"/>
          <p:cNvSpPr txBox="1">
            <a:spLocks noChangeArrowheads="1"/>
          </p:cNvSpPr>
          <p:nvPr/>
        </p:nvSpPr>
        <p:spPr bwMode="auto">
          <a:xfrm>
            <a:off x="5066374" y="4784721"/>
            <a:ext cx="1624734" cy="101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4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Rückkopplungen und Kipppunkte im Klimasystem</a:t>
            </a:r>
          </a:p>
        </p:txBody>
      </p:sp>
      <p:sp>
        <p:nvSpPr>
          <p:cNvPr id="15" name="Ellipse 14"/>
          <p:cNvSpPr/>
          <p:nvPr/>
        </p:nvSpPr>
        <p:spPr>
          <a:xfrm>
            <a:off x="5043420" y="4419050"/>
            <a:ext cx="1657212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FC09A39-64D5-4CC7-2EFA-FDBC49BAE72D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Module</a:t>
            </a:r>
          </a:p>
        </p:txBody>
      </p:sp>
      <p:pic>
        <p:nvPicPr>
          <p:cNvPr id="7" name="Picture 4" descr="https://klimawandel-schule.de/wp-content/uploads/2020/09/DSC05583-Bearbeitet-Bearbeitet_2400px-Kopie.jpg">
            <a:extLst>
              <a:ext uri="{FF2B5EF4-FFF2-40B4-BE49-F238E27FC236}">
                <a16:creationId xmlns:a16="http://schemas.microsoft.com/office/drawing/2014/main" id="{CE3B35F0-002F-E59A-1B09-92EB3541D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698" y="1067496"/>
            <a:ext cx="1983319" cy="297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4C81533D-9165-00DE-F300-1E8C10552244}"/>
              </a:ext>
            </a:extLst>
          </p:cNvPr>
          <p:cNvGrpSpPr/>
          <p:nvPr/>
        </p:nvGrpSpPr>
        <p:grpSpPr>
          <a:xfrm>
            <a:off x="8040044" y="1659797"/>
            <a:ext cx="2818456" cy="1150077"/>
            <a:chOff x="-242650" y="143762"/>
            <a:chExt cx="2049044" cy="854167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192AA1D5-FC62-6835-BEC2-573298A4DC44}"/>
                </a:ext>
              </a:extLst>
            </p:cNvPr>
            <p:cNvGrpSpPr/>
            <p:nvPr/>
          </p:nvGrpSpPr>
          <p:grpSpPr>
            <a:xfrm>
              <a:off x="-242650" y="143762"/>
              <a:ext cx="2049044" cy="850201"/>
              <a:chOff x="-242650" y="143762"/>
              <a:chExt cx="2049044" cy="850201"/>
            </a:xfrm>
          </p:grpSpPr>
          <p:pic>
            <p:nvPicPr>
              <p:cNvPr id="17" name="Grafik 16">
                <a:extLst>
                  <a:ext uri="{FF2B5EF4-FFF2-40B4-BE49-F238E27FC236}">
                    <a16:creationId xmlns:a16="http://schemas.microsoft.com/office/drawing/2014/main" id="{52D86BE3-C9E6-F8BB-1FA1-42CFC20296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57639">
                <a:off x="376849" y="143762"/>
                <a:ext cx="921385" cy="539750"/>
              </a:xfrm>
              <a:prstGeom prst="rect">
                <a:avLst/>
              </a:prstGeom>
            </p:spPr>
          </p:pic>
          <p:pic>
            <p:nvPicPr>
              <p:cNvPr id="18" name="Grafik 17">
                <a:extLst>
                  <a:ext uri="{FF2B5EF4-FFF2-40B4-BE49-F238E27FC236}">
                    <a16:creationId xmlns:a16="http://schemas.microsoft.com/office/drawing/2014/main" id="{64404624-F7D8-E5D3-19AB-51A843C732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79841">
                <a:off x="-242650" y="252694"/>
                <a:ext cx="921385" cy="539750"/>
              </a:xfrm>
              <a:prstGeom prst="rect">
                <a:avLst/>
              </a:prstGeom>
            </p:spPr>
          </p:pic>
          <p:pic>
            <p:nvPicPr>
              <p:cNvPr id="19" name="Grafik 18">
                <a:extLst>
                  <a:ext uri="{FF2B5EF4-FFF2-40B4-BE49-F238E27FC236}">
                    <a16:creationId xmlns:a16="http://schemas.microsoft.com/office/drawing/2014/main" id="{5D2ABD9C-7A0E-6A97-383B-1A155BCF4E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77318">
                <a:off x="885009" y="454213"/>
                <a:ext cx="921385" cy="539750"/>
              </a:xfrm>
              <a:prstGeom prst="rect">
                <a:avLst/>
              </a:prstGeom>
            </p:spPr>
          </p:pic>
        </p:grp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646EB384-8AEE-087C-3BC1-A2862F38A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71" y="458179"/>
              <a:ext cx="914400" cy="539750"/>
            </a:xfrm>
            <a:prstGeom prst="rect">
              <a:avLst/>
            </a:prstGeom>
          </p:spPr>
        </p:pic>
      </p:grpSp>
      <p:pic>
        <p:nvPicPr>
          <p:cNvPr id="20" name="Grafik 19">
            <a:extLst>
              <a:ext uri="{FF2B5EF4-FFF2-40B4-BE49-F238E27FC236}">
                <a16:creationId xmlns:a16="http://schemas.microsoft.com/office/drawing/2014/main" id="{F6CBCA29-9E24-EF53-4614-0CCBB1E01B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0509" y="2400907"/>
            <a:ext cx="2432316" cy="2934641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0525F53-BCD6-B60C-AE8C-561F8C561F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8533" y="3173685"/>
            <a:ext cx="4550816" cy="269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9469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531CC-55DF-0D00-F739-0DF560CF3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B63363BB-972F-B820-812E-96192DE12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pic>
        <p:nvPicPr>
          <p:cNvPr id="4" name="Grafik 3" descr="Ein Bild, das Text, Kinderkunst enthält.&#10;&#10;KI-generierte Inhalte können fehlerhaft sein.">
            <a:extLst>
              <a:ext uri="{FF2B5EF4-FFF2-40B4-BE49-F238E27FC236}">
                <a16:creationId xmlns:a16="http://schemas.microsoft.com/office/drawing/2014/main" id="{46234B97-CAA3-D175-0B2F-1A8DE4C7F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967" y="776111"/>
            <a:ext cx="8882788" cy="530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280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9A18D7-9123-4A97-A273-A038A5CF0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98153-A795-4128-88EA-13DF2EBD13E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AB3361-E057-423C-A27A-657584EED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9A4E12-4C87-4457-BA3A-A8EE673BC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1AB6DD5-E503-4E23-970B-03792C671CB3}"/>
              </a:ext>
            </a:extLst>
          </p:cNvPr>
          <p:cNvGrpSpPr/>
          <p:nvPr/>
        </p:nvGrpSpPr>
        <p:grpSpPr>
          <a:xfrm>
            <a:off x="1269412" y="1009317"/>
            <a:ext cx="9911011" cy="5096786"/>
            <a:chOff x="403232" y="287713"/>
            <a:chExt cx="11513815" cy="5722946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3948BBD4-E078-4403-A60A-EB8DE57E3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32" y="2481552"/>
              <a:ext cx="5692768" cy="1691009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5CC49897-1DAE-4861-BFC6-558E7280D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24281" y="2481552"/>
              <a:ext cx="5692766" cy="1661863"/>
            </a:xfrm>
            <a:prstGeom prst="rect">
              <a:avLst/>
            </a:prstGeom>
          </p:spPr>
        </p:pic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FEC6C4AB-245F-4923-A980-D21EA66B0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232" y="4334507"/>
              <a:ext cx="5692768" cy="1674344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E0F220EC-48A9-4A0D-A914-610EA1E69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24280" y="4332698"/>
              <a:ext cx="5692767" cy="1677961"/>
            </a:xfrm>
            <a:prstGeom prst="rect">
              <a:avLst/>
            </a:prstGeom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4E0BC4E4-2F02-494E-B1E5-E5421EF38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55026" y="287713"/>
              <a:ext cx="4281949" cy="2068062"/>
            </a:xfrm>
            <a:prstGeom prst="rect">
              <a:avLst/>
            </a:prstGeom>
          </p:spPr>
        </p:pic>
      </p:grpSp>
      <p:sp>
        <p:nvSpPr>
          <p:cNvPr id="13" name="Titel 1">
            <a:extLst>
              <a:ext uri="{FF2B5EF4-FFF2-40B4-BE49-F238E27FC236}">
                <a16:creationId xmlns:a16="http://schemas.microsoft.com/office/drawing/2014/main" id="{BF41B14A-ECF7-4323-AED0-4D6D57A8D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05" y="181213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pic>
        <p:nvPicPr>
          <p:cNvPr id="14" name="Grafik 13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788CA573-7F7B-4FF0-A02B-9E680D78F29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63535" y="225822"/>
            <a:ext cx="864996" cy="70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D06860-50A0-23E3-E73C-F7652A245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7B6-9E7C-4E31-9A92-65C1271244D0}" type="datetime1">
              <a:rPr lang="de-DE" smtClean="0"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53BD1E-4B5E-FBC2-D463-33C04E5FF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4B3327-FDFA-10B6-A33B-1B67E401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196C0-1678-4F16-8090-952AA6F46C10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501E55C-C948-A3D0-6148-2E63E5A6F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49" y="130989"/>
            <a:ext cx="10275901" cy="587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4324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702D6B1-B821-40C1-B3E3-88953E682D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9" b="9293"/>
          <a:stretch/>
        </p:blipFill>
        <p:spPr>
          <a:xfrm>
            <a:off x="6297861" y="454494"/>
            <a:ext cx="4914113" cy="5509764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3DB8C9-0BF5-456A-A4F2-74B9F075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9B50D6-4234-4B5E-995A-21B5BE10E50D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A60FEB-598D-41D8-A1D8-39B5D675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0B490C-6DAB-4E78-94C1-5A59A01C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D5E014D-8598-43B8-9BC4-69F84FEA9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474" y="283850"/>
            <a:ext cx="4914113" cy="879762"/>
          </a:xfrm>
        </p:spPr>
        <p:txBody>
          <a:bodyPr/>
          <a:lstStyle/>
          <a:p>
            <a:r>
              <a:rPr lang="de-DE"/>
              <a:t>Aus dem Klimakoffer</a:t>
            </a:r>
          </a:p>
        </p:txBody>
      </p:sp>
      <p:pic>
        <p:nvPicPr>
          <p:cNvPr id="19" name="Grafik 18" descr="Ein Bild, das Text, Container enthält.&#10;&#10;Automatisch generierte Beschreibung">
            <a:extLst>
              <a:ext uri="{FF2B5EF4-FFF2-40B4-BE49-F238E27FC236}">
                <a16:creationId xmlns:a16="http://schemas.microsoft.com/office/drawing/2014/main" id="{7D2A02F1-1F54-466C-AFF4-5324055070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r="9848"/>
          <a:stretch/>
        </p:blipFill>
        <p:spPr>
          <a:xfrm>
            <a:off x="354204" y="328459"/>
            <a:ext cx="864996" cy="70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4851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1B76AA-D858-4C9A-A0AB-74C1EDD81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BB98BC-554A-4384-99A5-5CD5AF7E396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9A91D1-D830-4125-9FEC-3B6FB70C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8EBB4D-65A7-4499-8652-D6CB4D11B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A20B97E-1055-4460-9E22-3B5F41F35141}"/>
              </a:ext>
            </a:extLst>
          </p:cNvPr>
          <p:cNvSpPr txBox="1"/>
          <p:nvPr/>
        </p:nvSpPr>
        <p:spPr>
          <a:xfrm>
            <a:off x="812027" y="5861544"/>
            <a:ext cx="8173680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Open Sans"/>
                <a:cs typeface="Open Sans"/>
              </a:rPr>
              <a:t>Quelle: https://wiki.bildungsserver.de/klimawandel/index.php/Kipppunkte_im_Klimasystem (</a:t>
            </a:r>
            <a:r>
              <a:rPr lang="de-DE" sz="1000">
                <a:solidFill>
                  <a:srgbClr val="E7E6E6">
                    <a:lumMod val="75000"/>
                  </a:srgbClr>
                </a:solidFill>
                <a:latin typeface="Calibri" panose="020F0502020204030204"/>
                <a:ea typeface="Open Sans"/>
                <a:cs typeface="Open Sans"/>
              </a:rPr>
              <a:t>20.06.2026)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Open Sans"/>
              <a:cs typeface="Open San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3F3146A-5034-4508-AD56-E4D36923EAC9}"/>
              </a:ext>
            </a:extLst>
          </p:cNvPr>
          <p:cNvSpPr txBox="1"/>
          <p:nvPr/>
        </p:nvSpPr>
        <p:spPr>
          <a:xfrm>
            <a:off x="812027" y="367889"/>
            <a:ext cx="689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rgbClr val="1B6A9B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Wiki Bildungsserver Klimawandel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D5DC5E-2E24-2249-363D-A108EC743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62" y="898406"/>
            <a:ext cx="8700076" cy="500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511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BAECB-0EC4-0030-10BC-0AD16A4B6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882E04F3-17CD-FE10-9E9C-6D53299DE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89" y="4539021"/>
            <a:ext cx="716400" cy="720000"/>
          </a:xfrm>
          <a:prstGeom prst="rect">
            <a:avLst/>
          </a:prstGeom>
        </p:spPr>
      </p:pic>
      <p:sp>
        <p:nvSpPr>
          <p:cNvPr id="8" name="Textfeld 2">
            <a:extLst>
              <a:ext uri="{FF2B5EF4-FFF2-40B4-BE49-F238E27FC236}">
                <a16:creationId xmlns:a16="http://schemas.microsoft.com/office/drawing/2014/main" id="{C63BB972-6500-660B-7828-A874F7C01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6374" y="4784721"/>
            <a:ext cx="1624734" cy="101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4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Rückkopplungen und Kipppunkte im Klimasystem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DD1094C-AB35-93C6-B0BA-6B64FCC19BFC}"/>
              </a:ext>
            </a:extLst>
          </p:cNvPr>
          <p:cNvSpPr/>
          <p:nvPr/>
        </p:nvSpPr>
        <p:spPr>
          <a:xfrm>
            <a:off x="5043420" y="4419050"/>
            <a:ext cx="1657212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BB1D8610-FCEE-CCA9-12FF-27DC42360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66EE7AD5-177E-96D7-B65C-15A5EAF90C3F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Module</a:t>
            </a:r>
          </a:p>
        </p:txBody>
      </p:sp>
      <p:pic>
        <p:nvPicPr>
          <p:cNvPr id="7" name="Picture 4" descr="https://klimawandel-schule.de/wp-content/uploads/2020/09/DSC05583-Bearbeitet-Bearbeitet_2400px-Kopie.jpg">
            <a:extLst>
              <a:ext uri="{FF2B5EF4-FFF2-40B4-BE49-F238E27FC236}">
                <a16:creationId xmlns:a16="http://schemas.microsoft.com/office/drawing/2014/main" id="{05E54C57-7D73-B455-F02B-3E9B1CD5F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698" y="1067496"/>
            <a:ext cx="1983319" cy="297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411E58E6-9816-F5C8-203B-FBFCC0E268FA}"/>
              </a:ext>
            </a:extLst>
          </p:cNvPr>
          <p:cNvGrpSpPr/>
          <p:nvPr/>
        </p:nvGrpSpPr>
        <p:grpSpPr>
          <a:xfrm>
            <a:off x="8040044" y="1659797"/>
            <a:ext cx="2818456" cy="1150077"/>
            <a:chOff x="-242650" y="143762"/>
            <a:chExt cx="2049044" cy="854167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A8854D7B-FE18-98BD-92C2-6B997B1A81D9}"/>
                </a:ext>
              </a:extLst>
            </p:cNvPr>
            <p:cNvGrpSpPr/>
            <p:nvPr/>
          </p:nvGrpSpPr>
          <p:grpSpPr>
            <a:xfrm>
              <a:off x="-242650" y="143762"/>
              <a:ext cx="2049044" cy="850201"/>
              <a:chOff x="-242650" y="143762"/>
              <a:chExt cx="2049044" cy="850201"/>
            </a:xfrm>
          </p:grpSpPr>
          <p:pic>
            <p:nvPicPr>
              <p:cNvPr id="17" name="Grafik 16">
                <a:extLst>
                  <a:ext uri="{FF2B5EF4-FFF2-40B4-BE49-F238E27FC236}">
                    <a16:creationId xmlns:a16="http://schemas.microsoft.com/office/drawing/2014/main" id="{C62131B1-C631-259D-6A06-8D7E62E9EC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57639">
                <a:off x="376849" y="143762"/>
                <a:ext cx="921385" cy="539750"/>
              </a:xfrm>
              <a:prstGeom prst="rect">
                <a:avLst/>
              </a:prstGeom>
            </p:spPr>
          </p:pic>
          <p:pic>
            <p:nvPicPr>
              <p:cNvPr id="18" name="Grafik 17">
                <a:extLst>
                  <a:ext uri="{FF2B5EF4-FFF2-40B4-BE49-F238E27FC236}">
                    <a16:creationId xmlns:a16="http://schemas.microsoft.com/office/drawing/2014/main" id="{77D52FC3-D9F0-CE1E-47C9-C6FE53AC81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79841">
                <a:off x="-242650" y="252694"/>
                <a:ext cx="921385" cy="539750"/>
              </a:xfrm>
              <a:prstGeom prst="rect">
                <a:avLst/>
              </a:prstGeom>
            </p:spPr>
          </p:pic>
          <p:pic>
            <p:nvPicPr>
              <p:cNvPr id="19" name="Grafik 18">
                <a:extLst>
                  <a:ext uri="{FF2B5EF4-FFF2-40B4-BE49-F238E27FC236}">
                    <a16:creationId xmlns:a16="http://schemas.microsoft.com/office/drawing/2014/main" id="{B29EEA1A-EE9F-57F4-A7C3-5B2E09C9E0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77318">
                <a:off x="885009" y="454213"/>
                <a:ext cx="921385" cy="539750"/>
              </a:xfrm>
              <a:prstGeom prst="rect">
                <a:avLst/>
              </a:prstGeom>
            </p:spPr>
          </p:pic>
        </p:grp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F24B6C46-AECF-7FEC-EA82-5AA1C6A4E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71" y="458179"/>
              <a:ext cx="914400" cy="539750"/>
            </a:xfrm>
            <a:prstGeom prst="rect">
              <a:avLst/>
            </a:prstGeom>
          </p:spPr>
        </p:pic>
      </p:grpSp>
      <p:pic>
        <p:nvPicPr>
          <p:cNvPr id="20" name="Grafik 19">
            <a:extLst>
              <a:ext uri="{FF2B5EF4-FFF2-40B4-BE49-F238E27FC236}">
                <a16:creationId xmlns:a16="http://schemas.microsoft.com/office/drawing/2014/main" id="{2537EA7E-8FEB-A979-7C3E-C5A4F45BCF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0509" y="2400907"/>
            <a:ext cx="2432316" cy="2934641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25AB889E-C214-0555-8572-6B4CCCFA82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8533" y="3173685"/>
            <a:ext cx="4550816" cy="269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330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F2D0F-8F3F-6497-BFAD-13EAA8F0E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41">
            <a:extLst>
              <a:ext uri="{FF2B5EF4-FFF2-40B4-BE49-F238E27FC236}">
                <a16:creationId xmlns:a16="http://schemas.microsoft.com/office/drawing/2014/main" id="{00FFF89A-4287-1BAE-874F-5DB4D26513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8066" y="2317432"/>
            <a:ext cx="3970655" cy="2223135"/>
          </a:xfrm>
          <a:prstGeom prst="rect">
            <a:avLst/>
          </a:prstGeom>
          <a:noFill/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3619E872-BC3B-B76F-2C1F-61A2A57FE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973" y="2997996"/>
            <a:ext cx="720000" cy="720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9563D595-C528-EC5C-276C-2511EB1D5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254" y="1482485"/>
            <a:ext cx="720000" cy="7200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C12174E8-7477-ABE4-89CF-A35956F0CE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89" y="4539021"/>
            <a:ext cx="716400" cy="720000"/>
          </a:xfrm>
          <a:prstGeom prst="rect">
            <a:avLst/>
          </a:prstGeom>
        </p:spPr>
      </p:pic>
      <p:sp>
        <p:nvSpPr>
          <p:cNvPr id="4" name="Textfeld 2">
            <a:extLst>
              <a:ext uri="{FF2B5EF4-FFF2-40B4-BE49-F238E27FC236}">
                <a16:creationId xmlns:a16="http://schemas.microsoft.com/office/drawing/2014/main" id="{1362550C-E382-5EEA-C049-833418978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502" y="2942184"/>
            <a:ext cx="1614351" cy="8316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1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 Bewohnbarkeit der Erde</a:t>
            </a:r>
          </a:p>
        </p:txBody>
      </p:sp>
      <p:sp>
        <p:nvSpPr>
          <p:cNvPr id="5" name="Textfeld 2">
            <a:extLst>
              <a:ext uri="{FF2B5EF4-FFF2-40B4-BE49-F238E27FC236}">
                <a16:creationId xmlns:a16="http://schemas.microsoft.com/office/drawing/2014/main" id="{92C974F2-0F34-8DB0-581C-A8931871D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4089" y="876135"/>
            <a:ext cx="1543065" cy="12242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2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Treibhauseffekt und Strahlungsgleich-gewicht</a:t>
            </a:r>
          </a:p>
        </p:txBody>
      </p:sp>
      <p:sp>
        <p:nvSpPr>
          <p:cNvPr id="6" name="Textfeld 2">
            <a:extLst>
              <a:ext uri="{FF2B5EF4-FFF2-40B4-BE49-F238E27FC236}">
                <a16:creationId xmlns:a16="http://schemas.microsoft.com/office/drawing/2014/main" id="{1777C286-1622-5CEC-E9BE-DC52DA6AB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9850" y="2951862"/>
            <a:ext cx="1427255" cy="83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3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Folgen des Klimawandels</a:t>
            </a:r>
          </a:p>
        </p:txBody>
      </p:sp>
      <p:sp>
        <p:nvSpPr>
          <p:cNvPr id="8" name="Textfeld 2">
            <a:extLst>
              <a:ext uri="{FF2B5EF4-FFF2-40B4-BE49-F238E27FC236}">
                <a16:creationId xmlns:a16="http://schemas.microsoft.com/office/drawing/2014/main" id="{3813EB9A-83F4-00D4-10CB-E641BA966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6374" y="4784721"/>
            <a:ext cx="1624734" cy="101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600" b="1">
                <a:solidFill>
                  <a:srgbClr val="2C7E5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 4</a:t>
            </a:r>
            <a:endParaRPr lang="de-DE" sz="1600">
              <a:solidFill>
                <a:srgbClr val="2C7E5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de-D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Rückkopplungen und Kipppunkte im Klimasystem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0DC15A6-847B-FD53-07B9-0F123AF3810B}"/>
              </a:ext>
            </a:extLst>
          </p:cNvPr>
          <p:cNvSpPr/>
          <p:nvPr/>
        </p:nvSpPr>
        <p:spPr>
          <a:xfrm>
            <a:off x="2466573" y="2537886"/>
            <a:ext cx="1655999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AAA337A-81F3-49FD-9C44-FFBF1C210442}"/>
              </a:ext>
            </a:extLst>
          </p:cNvPr>
          <p:cNvSpPr/>
          <p:nvPr/>
        </p:nvSpPr>
        <p:spPr>
          <a:xfrm>
            <a:off x="5046936" y="661364"/>
            <a:ext cx="1655999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9BAE7F0-AFAA-4C40-903D-AF9F0DBCE902}"/>
              </a:ext>
            </a:extLst>
          </p:cNvPr>
          <p:cNvSpPr/>
          <p:nvPr/>
        </p:nvSpPr>
        <p:spPr>
          <a:xfrm>
            <a:off x="7627615" y="2537382"/>
            <a:ext cx="1655999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46232CB4-BF04-8FA3-4D02-D02FBB08757C}"/>
              </a:ext>
            </a:extLst>
          </p:cNvPr>
          <p:cNvSpPr/>
          <p:nvPr/>
        </p:nvSpPr>
        <p:spPr>
          <a:xfrm>
            <a:off x="5043420" y="4419050"/>
            <a:ext cx="1657212" cy="1656000"/>
          </a:xfrm>
          <a:prstGeom prst="ellipse">
            <a:avLst/>
          </a:prstGeom>
          <a:noFill/>
          <a:ln w="12700" cap="flat" cmpd="sng" algn="ctr">
            <a:solidFill>
              <a:srgbClr val="2A7E5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45E1C5CD-EB72-667B-A408-B2B84AD647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5F8EEC5C-602A-7378-AEBD-F8AAB32CCD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6759">
            <a:off x="9994905" y="3659899"/>
            <a:ext cx="1635625" cy="224964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25" name="Titel 1">
            <a:extLst>
              <a:ext uri="{FF2B5EF4-FFF2-40B4-BE49-F238E27FC236}">
                <a16:creationId xmlns:a16="http://schemas.microsoft.com/office/drawing/2014/main" id="{C63804FB-C21C-8505-D738-D07E8D6FB8AA}"/>
              </a:ext>
            </a:extLst>
          </p:cNvPr>
          <p:cNvSpPr txBox="1">
            <a:spLocks/>
          </p:cNvSpPr>
          <p:nvPr/>
        </p:nvSpPr>
        <p:spPr>
          <a:xfrm>
            <a:off x="2144109" y="-99879"/>
            <a:ext cx="8887685" cy="1003573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i="1">
                <a:solidFill>
                  <a:srgbClr val="2C7E5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I. Verstehen: </a:t>
            </a:r>
            <a:r>
              <a:rPr lang="de-DE" sz="3200" i="1">
                <a:solidFill>
                  <a:srgbClr val="FB7607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Der MINT-Charakter des Klimawandels</a:t>
            </a:r>
          </a:p>
        </p:txBody>
      </p:sp>
      <p:sp>
        <p:nvSpPr>
          <p:cNvPr id="26" name="Nach unten gekrümmter Pfeil 25">
            <a:extLst>
              <a:ext uri="{FF2B5EF4-FFF2-40B4-BE49-F238E27FC236}">
                <a16:creationId xmlns:a16="http://schemas.microsoft.com/office/drawing/2014/main" id="{1CE75E40-28EC-73F9-E79A-EE3ACA36EDF1}"/>
              </a:ext>
            </a:extLst>
          </p:cNvPr>
          <p:cNvSpPr/>
          <p:nvPr/>
        </p:nvSpPr>
        <p:spPr>
          <a:xfrm rot="19398120">
            <a:off x="3194795" y="1648913"/>
            <a:ext cx="1927324" cy="272643"/>
          </a:xfrm>
          <a:prstGeom prst="curvedDownArrow">
            <a:avLst>
              <a:gd name="adj1" fmla="val 32413"/>
              <a:gd name="adj2" fmla="val 92163"/>
              <a:gd name="adj3" fmla="val 36031"/>
            </a:avLst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pic>
        <p:nvPicPr>
          <p:cNvPr id="10" name="Grafik 9" descr="Ein Bild, das Keramikwaren, Porzellan enthält.&#10;&#10;Automatisch generierte Beschreibung">
            <a:extLst>
              <a:ext uri="{FF2B5EF4-FFF2-40B4-BE49-F238E27FC236}">
                <a16:creationId xmlns:a16="http://schemas.microsoft.com/office/drawing/2014/main" id="{AE2406CA-29D5-92AF-7232-4249803910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682" y="3025234"/>
            <a:ext cx="720000" cy="720000"/>
          </a:xfrm>
          <a:prstGeom prst="rect">
            <a:avLst/>
          </a:prstGeom>
        </p:spPr>
      </p:pic>
      <p:sp>
        <p:nvSpPr>
          <p:cNvPr id="28" name="Nach unten gekrümmter Pfeil 25">
            <a:extLst>
              <a:ext uri="{FF2B5EF4-FFF2-40B4-BE49-F238E27FC236}">
                <a16:creationId xmlns:a16="http://schemas.microsoft.com/office/drawing/2014/main" id="{24F898D9-8634-2E5F-A0D7-471EC5238D8B}"/>
              </a:ext>
            </a:extLst>
          </p:cNvPr>
          <p:cNvSpPr/>
          <p:nvPr/>
        </p:nvSpPr>
        <p:spPr>
          <a:xfrm rot="19398120" flipH="1" flipV="1">
            <a:off x="6621693" y="4818726"/>
            <a:ext cx="1927324" cy="272643"/>
          </a:xfrm>
          <a:prstGeom prst="curvedDownArrow">
            <a:avLst>
              <a:gd name="adj1" fmla="val 32413"/>
              <a:gd name="adj2" fmla="val 92163"/>
              <a:gd name="adj3" fmla="val 36031"/>
            </a:avLst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2" name="Nach unten gekrümmter Pfeil 25">
            <a:extLst>
              <a:ext uri="{FF2B5EF4-FFF2-40B4-BE49-F238E27FC236}">
                <a16:creationId xmlns:a16="http://schemas.microsoft.com/office/drawing/2014/main" id="{EEF7EF21-3BFC-280A-806E-3C0910961078}"/>
              </a:ext>
            </a:extLst>
          </p:cNvPr>
          <p:cNvSpPr/>
          <p:nvPr/>
        </p:nvSpPr>
        <p:spPr>
          <a:xfrm rot="13100092" flipH="1" flipV="1">
            <a:off x="6713695" y="1678762"/>
            <a:ext cx="1927324" cy="272643"/>
          </a:xfrm>
          <a:prstGeom prst="curvedDownArrow">
            <a:avLst>
              <a:gd name="adj1" fmla="val 32413"/>
              <a:gd name="adj2" fmla="val 92163"/>
              <a:gd name="adj3" fmla="val 36031"/>
            </a:avLst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40" name="Nach unten gekrümmter Pfeil 25">
            <a:extLst>
              <a:ext uri="{FF2B5EF4-FFF2-40B4-BE49-F238E27FC236}">
                <a16:creationId xmlns:a16="http://schemas.microsoft.com/office/drawing/2014/main" id="{D0318916-6FBD-03EB-4CF3-387B7EF59837}"/>
              </a:ext>
            </a:extLst>
          </p:cNvPr>
          <p:cNvSpPr/>
          <p:nvPr/>
        </p:nvSpPr>
        <p:spPr>
          <a:xfrm rot="13100092">
            <a:off x="3137190" y="4761708"/>
            <a:ext cx="1927324" cy="272643"/>
          </a:xfrm>
          <a:prstGeom prst="curvedDownArrow">
            <a:avLst>
              <a:gd name="adj1" fmla="val 32413"/>
              <a:gd name="adj2" fmla="val 92163"/>
              <a:gd name="adj3" fmla="val 36031"/>
            </a:avLst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733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8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https://klimawandel-schule.de/wp-content/uploads/2020/09/DSC05538-Bearbeitet_2400px-Kop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50" y="3007701"/>
            <a:ext cx="1205857" cy="180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24">
            <a:extLst>
              <a:ext uri="{FF2B5EF4-FFF2-40B4-BE49-F238E27FC236}">
                <a16:creationId xmlns:a16="http://schemas.microsoft.com/office/drawing/2014/main" id="{35499903-69A9-DA4C-88E7-C5B1B0C7C4B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78307" y="3867714"/>
            <a:ext cx="2566189" cy="1476762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1028" name="Picture 4" descr="https://klimawandel-schule.de/wp-content/uploads/2020/09/DSC05583-Bearbeitet-Bearbeitet_2400px-Kopi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543" y="3127851"/>
            <a:ext cx="1397093" cy="209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klimawandel-schule.de/wp-content/uploads/2020/09/DSC05494-Bearbeitet_2400px-Kopi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2" y="1129031"/>
            <a:ext cx="1434279" cy="215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klimawandel-schule.de/wp-content/uploads/2020/09/DSC05587-Bearbeitet_2400px-Kopi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641" y="1464811"/>
            <a:ext cx="3137752" cy="209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klimawandel-schule.de/wp-content/uploads/2020/09/DSC05533-Bearbeitet-Bearbeitet_2400px-Kopi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498" y="1045813"/>
            <a:ext cx="2617559" cy="174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klimawandel-schule.de/wp-content/uploads/2020/09/IMG_9319-Bearbeitet-Bearbeitet_2400px-Kopi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79" y="4561462"/>
            <a:ext cx="1652460" cy="110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3360645" y="250107"/>
            <a:ext cx="634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2C7E54"/>
                </a:solidFill>
              </a:rPr>
              <a:t>12 Experimente/Aktivitäten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748" y="3081801"/>
            <a:ext cx="1610464" cy="241569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226" y="1514716"/>
            <a:ext cx="2282849" cy="1521900"/>
          </a:xfrm>
          <a:prstGeom prst="rect">
            <a:avLst/>
          </a:prstGeom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F4B0BAB-5088-4FB6-85E1-364C82A7D044}"/>
              </a:ext>
            </a:extLst>
          </p:cNvPr>
          <p:cNvGrpSpPr/>
          <p:nvPr/>
        </p:nvGrpSpPr>
        <p:grpSpPr>
          <a:xfrm>
            <a:off x="10353621" y="5292611"/>
            <a:ext cx="1674516" cy="733602"/>
            <a:chOff x="-242650" y="143762"/>
            <a:chExt cx="2049044" cy="854167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5CC8BCBB-598F-4918-9F39-2F8A390E3FAF}"/>
                </a:ext>
              </a:extLst>
            </p:cNvPr>
            <p:cNvGrpSpPr/>
            <p:nvPr/>
          </p:nvGrpSpPr>
          <p:grpSpPr>
            <a:xfrm>
              <a:off x="-242650" y="143762"/>
              <a:ext cx="2049044" cy="850201"/>
              <a:chOff x="-242650" y="143762"/>
              <a:chExt cx="2049044" cy="850201"/>
            </a:xfrm>
          </p:grpSpPr>
          <p:pic>
            <p:nvPicPr>
              <p:cNvPr id="20" name="Grafik 19">
                <a:extLst>
                  <a:ext uri="{FF2B5EF4-FFF2-40B4-BE49-F238E27FC236}">
                    <a16:creationId xmlns:a16="http://schemas.microsoft.com/office/drawing/2014/main" id="{2181F58C-F71D-48FE-9B49-F6935AC085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57639">
                <a:off x="376849" y="143762"/>
                <a:ext cx="921385" cy="539750"/>
              </a:xfrm>
              <a:prstGeom prst="rect">
                <a:avLst/>
              </a:prstGeom>
            </p:spPr>
          </p:pic>
          <p:pic>
            <p:nvPicPr>
              <p:cNvPr id="21" name="Grafik 20">
                <a:extLst>
                  <a:ext uri="{FF2B5EF4-FFF2-40B4-BE49-F238E27FC236}">
                    <a16:creationId xmlns:a16="http://schemas.microsoft.com/office/drawing/2014/main" id="{0AC7F077-D20B-47B9-B12E-13883F0E37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79841">
                <a:off x="-242650" y="252694"/>
                <a:ext cx="921385" cy="539750"/>
              </a:xfrm>
              <a:prstGeom prst="rect">
                <a:avLst/>
              </a:prstGeom>
            </p:spPr>
          </p:pic>
          <p:pic>
            <p:nvPicPr>
              <p:cNvPr id="22" name="Grafik 21">
                <a:extLst>
                  <a:ext uri="{FF2B5EF4-FFF2-40B4-BE49-F238E27FC236}">
                    <a16:creationId xmlns:a16="http://schemas.microsoft.com/office/drawing/2014/main" id="{C9128DB1-8B28-4586-830A-9E3DBC1EC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77318">
                <a:off x="885009" y="454213"/>
                <a:ext cx="921385" cy="539750"/>
              </a:xfrm>
              <a:prstGeom prst="rect">
                <a:avLst/>
              </a:prstGeom>
            </p:spPr>
          </p:pic>
        </p:grp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25BE293E-5EFB-45B2-895D-527A6272B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71" y="458179"/>
              <a:ext cx="914400" cy="539750"/>
            </a:xfrm>
            <a:prstGeom prst="rect">
              <a:avLst/>
            </a:prstGeom>
          </p:spPr>
        </p:pic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0A8E0D4B-E627-476B-1276-155DA897FDC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82811" y="3285811"/>
            <a:ext cx="1704226" cy="205618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267" y="4369990"/>
            <a:ext cx="2455641" cy="163709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90E5B3-46DF-FFE7-D7C4-2EF7387D414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-101034"/>
            <a:ext cx="2241019" cy="219758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7F5FE8A-D731-D9C4-9199-A3D2777762CD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693" b="239"/>
          <a:stretch/>
        </p:blipFill>
        <p:spPr>
          <a:xfrm>
            <a:off x="9713194" y="773327"/>
            <a:ext cx="2232977" cy="180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88959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2263648-1CBD-4EEE-90C0-131B189F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28C7B-9819-4116-918D-E9DC511F8576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AB9992D-85F3-484A-85FB-B52FFCE52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Klimawandel-Schule: verstehen und handeln – ein Bildungsprogramm für Schulen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8345C9-07F0-4810-A25E-FE638FE3D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6196C0-1678-4F16-8090-952AA6F46C1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48D6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348D6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C8699F2-92A1-4C77-B651-6F8ED19F2769}"/>
              </a:ext>
            </a:extLst>
          </p:cNvPr>
          <p:cNvSpPr txBox="1">
            <a:spLocks/>
          </p:cNvSpPr>
          <p:nvPr/>
        </p:nvSpPr>
        <p:spPr>
          <a:xfrm>
            <a:off x="499881" y="2405628"/>
            <a:ext cx="11167400" cy="312376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  <a:defRPr/>
            </a:pPr>
            <a:r>
              <a:rPr lang="de-DE" sz="280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/>
                <a:ea typeface="Calibri"/>
                <a:cs typeface="Calibri"/>
              </a:rPr>
              <a:t>Materialien:</a:t>
            </a:r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  <a:defRPr/>
            </a:pPr>
            <a:r>
              <a:rPr lang="de-DE" sz="240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/>
                <a:ea typeface="Calibri"/>
                <a:cs typeface="Calibri"/>
              </a:rPr>
              <a:t>Beschreibungen/Anleitungen digital über QR-Codes 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  <a:defRPr/>
            </a:pPr>
            <a:r>
              <a:rPr lang="de-DE" sz="240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/>
                <a:ea typeface="Calibri"/>
                <a:cs typeface="Calibri"/>
              </a:rPr>
              <a:t>Hintergrundtext liegt aus</a:t>
            </a:r>
            <a:endParaRPr lang="de-DE"/>
          </a:p>
          <a:p>
            <a:pPr marL="800100" lvl="1" indent="-342900" algn="l">
              <a:buFont typeface="Wingdings" panose="05000000000000000000" pitchFamily="2" charset="2"/>
              <a:buChar char="ü"/>
              <a:defRPr/>
            </a:pPr>
            <a:r>
              <a:rPr lang="de-DE" sz="240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/>
                <a:ea typeface="Calibri"/>
                <a:cs typeface="Calibri"/>
              </a:rPr>
              <a:t>Benötigte Experimentiermaterialien liegen aus</a:t>
            </a:r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E72ACB8D-B365-88F9-3E25-43DE12AA2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Experimente</a:t>
            </a:r>
          </a:p>
        </p:txBody>
      </p:sp>
      <p:sp>
        <p:nvSpPr>
          <p:cNvPr id="10" name="Titel 7">
            <a:extLst>
              <a:ext uri="{FF2B5EF4-FFF2-40B4-BE49-F238E27FC236}">
                <a16:creationId xmlns:a16="http://schemas.microsoft.com/office/drawing/2014/main" id="{E8988DEC-FC8A-C73E-D87F-3AB69E39E7E6}"/>
              </a:ext>
            </a:extLst>
          </p:cNvPr>
          <p:cNvSpPr txBox="1">
            <a:spLocks/>
          </p:cNvSpPr>
          <p:nvPr/>
        </p:nvSpPr>
        <p:spPr>
          <a:xfrm>
            <a:off x="838200" y="4525367"/>
            <a:ext cx="10515600" cy="87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38E4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none" strike="noStrike" kern="1200" cap="none" spc="0" normalizeH="0" baseline="0" noProof="0">
                <a:ln>
                  <a:noFill/>
                </a:ln>
                <a:solidFill>
                  <a:srgbClr val="F38E49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Viel Spaß!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A864B1-8B0B-83FA-F9F7-867B60AC3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534" y="2013552"/>
            <a:ext cx="4026250" cy="28053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129FA7-5863-36DD-7ED8-69DB8A7C232E}"/>
              </a:ext>
            </a:extLst>
          </p:cNvPr>
          <p:cNvSpPr txBox="1"/>
          <p:nvPr/>
        </p:nvSpPr>
        <p:spPr>
          <a:xfrm>
            <a:off x="676860" y="1181313"/>
            <a:ext cx="9080145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800" b="0" i="0" u="none" strike="noStrike" baseline="0">
                <a:solidFill>
                  <a:srgbClr val="262626"/>
                </a:solidFill>
                <a:latin typeface="Calibri"/>
                <a:ea typeface="Calibri"/>
                <a:cs typeface="Calibri"/>
              </a:rPr>
              <a:t>Beschreibung im Handbuch nicht als Kopiervorlage gedacht </a:t>
            </a:r>
            <a:r>
              <a:rPr sz="2800">
                <a:latin typeface="Calibri"/>
                <a:ea typeface="Calibri"/>
                <a:cs typeface="Calibri"/>
              </a:rPr>
              <a:t>​</a:t>
            </a:r>
            <a:br>
              <a:rPr sz="2800">
                <a:latin typeface="Calibri"/>
                <a:ea typeface="Calibri"/>
                <a:cs typeface="Calibri"/>
              </a:rPr>
            </a:br>
            <a:endParaRPr lang="de-DE" sz="2800">
              <a:solidFill>
                <a:srgbClr val="262626"/>
              </a:solidFill>
              <a:ea typeface="Calibri"/>
              <a:cs typeface="Calibri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0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4503336B-7744-4EFE-B3DC-15963C4966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50" y="389833"/>
            <a:ext cx="1500398" cy="52322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94929E5E-03BE-4E76-9B6D-FB76E66B1790}"/>
              </a:ext>
            </a:extLst>
          </p:cNvPr>
          <p:cNvSpPr txBox="1">
            <a:spLocks/>
          </p:cNvSpPr>
          <p:nvPr/>
        </p:nvSpPr>
        <p:spPr>
          <a:xfrm>
            <a:off x="355800" y="244080"/>
            <a:ext cx="10515600" cy="87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38E4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>
                <a:solidFill>
                  <a:srgbClr val="FB7607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Umsetzung in der Schule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B701060-07F7-4F17-812E-8AC83926B098}"/>
              </a:ext>
            </a:extLst>
          </p:cNvPr>
          <p:cNvSpPr txBox="1"/>
          <p:nvPr/>
        </p:nvSpPr>
        <p:spPr>
          <a:xfrm>
            <a:off x="-184528" y="973913"/>
            <a:ext cx="9913883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3200">
                <a:solidFill>
                  <a:srgbClr val="54A77A"/>
                </a:solidFill>
              </a:rPr>
              <a:t>gemäß der Chronologie des Lehrplans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3200">
                <a:solidFill>
                  <a:srgbClr val="54A77A"/>
                </a:solidFill>
              </a:rPr>
              <a:t>Einstreuen einzelner Experimente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3200">
                <a:solidFill>
                  <a:srgbClr val="54A77A"/>
                </a:solidFill>
              </a:rPr>
              <a:t>linearer Lernzirkel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3200">
                <a:solidFill>
                  <a:srgbClr val="54A77A"/>
                </a:solidFill>
              </a:rPr>
              <a:t>gestaffelter Lernzirkel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3200">
                <a:solidFill>
                  <a:srgbClr val="54A77A"/>
                </a:solidFill>
              </a:rPr>
              <a:t>Projekttag, Klimawoche, Klimaschule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3200">
                <a:solidFill>
                  <a:srgbClr val="54A77A"/>
                </a:solidFill>
              </a:rPr>
              <a:t>AG / Seminar</a:t>
            </a:r>
            <a:br>
              <a:rPr lang="de-DE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1000" b="1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400" b="1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084566F-D4A0-DC11-A727-2420EB29C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113" y="2906194"/>
            <a:ext cx="6725177" cy="56907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928D642-9FF0-C831-A275-3DD2C38B56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226" y="3378297"/>
            <a:ext cx="5473424" cy="16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C7C2FCB7-3BCF-4CBC-B959-47841FEA6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797" y="7262609"/>
            <a:ext cx="1473016" cy="154920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F00BCC2-E9D8-4ED2-BD62-BAF3542E7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2031" y="7292253"/>
            <a:ext cx="1905000" cy="981075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645699F1-B8CE-4AD0-AC0F-C119D266FE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68" y="7130931"/>
            <a:ext cx="1760775" cy="1812562"/>
          </a:xfrm>
          <a:prstGeom prst="rect">
            <a:avLst/>
          </a:prstGeom>
        </p:spPr>
      </p:pic>
      <p:sp>
        <p:nvSpPr>
          <p:cNvPr id="23" name="Titel 1">
            <a:extLst>
              <a:ext uri="{FF2B5EF4-FFF2-40B4-BE49-F238E27FC236}">
                <a16:creationId xmlns:a16="http://schemas.microsoft.com/office/drawing/2014/main" id="{38B48CBF-4EF7-4A17-9501-11C81F976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81" y="381880"/>
            <a:ext cx="10515600" cy="879762"/>
          </a:xfrm>
        </p:spPr>
        <p:txBody>
          <a:bodyPr>
            <a:normAutofit/>
          </a:bodyPr>
          <a:lstStyle/>
          <a:p>
            <a:r>
              <a:rPr lang="de-DE"/>
              <a:t>Umsetzungsidee: Lernzirkel + Marktplatz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3722BCFE-C2A2-4101-8BE6-2821406B0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849" y="4760789"/>
            <a:ext cx="7323457" cy="12574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de-DE"/>
              <a:t>geringerer Materialbedarf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DE"/>
              <a:t>methodisch variabel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E688FAE-7D6F-4205-B3DB-CCAF638BB5A6}"/>
              </a:ext>
            </a:extLst>
          </p:cNvPr>
          <p:cNvSpPr txBox="1"/>
          <p:nvPr/>
        </p:nvSpPr>
        <p:spPr>
          <a:xfrm>
            <a:off x="3379304" y="6230666"/>
            <a:ext cx="44427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8EC29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Umsetzung in unterschiedlichen Unterrichtsformen</a:t>
            </a: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07B73D26-8390-443A-AF9A-D81B4B289B02}"/>
              </a:ext>
            </a:extLst>
          </p:cNvPr>
          <p:cNvSpPr/>
          <p:nvPr/>
        </p:nvSpPr>
        <p:spPr>
          <a:xfrm>
            <a:off x="1038651" y="2172757"/>
            <a:ext cx="1632030" cy="1632030"/>
          </a:xfrm>
          <a:prstGeom prst="ellipse">
            <a:avLst/>
          </a:prstGeom>
          <a:solidFill>
            <a:srgbClr val="8EC29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Pflicht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68FB3603-E883-4C3F-9AB2-BA48C8A73B1E}"/>
              </a:ext>
            </a:extLst>
          </p:cNvPr>
          <p:cNvSpPr/>
          <p:nvPr/>
        </p:nvSpPr>
        <p:spPr>
          <a:xfrm>
            <a:off x="905292" y="2046979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2a</a:t>
            </a:r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578BA7CD-B66D-42BD-80FC-3C8655F732B0}"/>
              </a:ext>
            </a:extLst>
          </p:cNvPr>
          <p:cNvSpPr/>
          <p:nvPr/>
        </p:nvSpPr>
        <p:spPr>
          <a:xfrm>
            <a:off x="1160186" y="3303172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274C7A61-CB8B-40FD-A5F4-2919DE44BD4B}"/>
              </a:ext>
            </a:extLst>
          </p:cNvPr>
          <p:cNvSpPr/>
          <p:nvPr/>
        </p:nvSpPr>
        <p:spPr>
          <a:xfrm>
            <a:off x="4130907" y="2522794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6F1C15FA-A813-4DC8-AB23-E75C99D0ED4D}"/>
              </a:ext>
            </a:extLst>
          </p:cNvPr>
          <p:cNvSpPr/>
          <p:nvPr/>
        </p:nvSpPr>
        <p:spPr>
          <a:xfrm>
            <a:off x="2278767" y="2409841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90" name="Pfeil: nach rechts 89">
            <a:extLst>
              <a:ext uri="{FF2B5EF4-FFF2-40B4-BE49-F238E27FC236}">
                <a16:creationId xmlns:a16="http://schemas.microsoft.com/office/drawing/2014/main" id="{1D76567A-7229-4B25-98DB-3929AC5F9DCC}"/>
              </a:ext>
            </a:extLst>
          </p:cNvPr>
          <p:cNvSpPr/>
          <p:nvPr/>
        </p:nvSpPr>
        <p:spPr>
          <a:xfrm>
            <a:off x="3178539" y="2661294"/>
            <a:ext cx="740778" cy="440933"/>
          </a:xfrm>
          <a:prstGeom prst="rightArrow">
            <a:avLst/>
          </a:prstGeom>
          <a:solidFill>
            <a:srgbClr val="8EC29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Pfeil: nach rechts 90">
            <a:extLst>
              <a:ext uri="{FF2B5EF4-FFF2-40B4-BE49-F238E27FC236}">
                <a16:creationId xmlns:a16="http://schemas.microsoft.com/office/drawing/2014/main" id="{6C9F7AF5-0D47-4143-81B8-9C6838387DBF}"/>
              </a:ext>
            </a:extLst>
          </p:cNvPr>
          <p:cNvSpPr/>
          <p:nvPr/>
        </p:nvSpPr>
        <p:spPr>
          <a:xfrm>
            <a:off x="5143932" y="2661294"/>
            <a:ext cx="740778" cy="440933"/>
          </a:xfrm>
          <a:prstGeom prst="rightArrow">
            <a:avLst/>
          </a:prstGeom>
          <a:solidFill>
            <a:srgbClr val="8EC29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BAA5986E-85DC-4B98-A84C-2758A7502254}"/>
              </a:ext>
            </a:extLst>
          </p:cNvPr>
          <p:cNvSpPr/>
          <p:nvPr/>
        </p:nvSpPr>
        <p:spPr>
          <a:xfrm>
            <a:off x="6431015" y="1846024"/>
            <a:ext cx="2330342" cy="2330342"/>
          </a:xfrm>
          <a:prstGeom prst="ellipse">
            <a:avLst/>
          </a:prstGeom>
          <a:solidFill>
            <a:srgbClr val="8EC29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Wahl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B0AED2C6-DD7D-4EB9-A640-70653E974C8C}"/>
              </a:ext>
            </a:extLst>
          </p:cNvPr>
          <p:cNvSpPr/>
          <p:nvPr/>
        </p:nvSpPr>
        <p:spPr>
          <a:xfrm>
            <a:off x="6372615" y="1721258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B5E2F03F-3377-48CA-983E-F9B2AFA9F466}"/>
              </a:ext>
            </a:extLst>
          </p:cNvPr>
          <p:cNvSpPr/>
          <p:nvPr/>
        </p:nvSpPr>
        <p:spPr>
          <a:xfrm>
            <a:off x="8132306" y="1890924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D62AC982-A950-4DED-8EF3-B9566FCC0D83}"/>
              </a:ext>
            </a:extLst>
          </p:cNvPr>
          <p:cNvSpPr/>
          <p:nvPr/>
        </p:nvSpPr>
        <p:spPr>
          <a:xfrm>
            <a:off x="7225120" y="1553469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5780E3EC-08C6-4395-AD71-BDA550FDE4B2}"/>
              </a:ext>
            </a:extLst>
          </p:cNvPr>
          <p:cNvSpPr/>
          <p:nvPr/>
        </p:nvSpPr>
        <p:spPr>
          <a:xfrm>
            <a:off x="8415176" y="2822764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0C6D6AC0-78F0-47F1-BD0C-B13471911A4D}"/>
              </a:ext>
            </a:extLst>
          </p:cNvPr>
          <p:cNvSpPr/>
          <p:nvPr/>
        </p:nvSpPr>
        <p:spPr>
          <a:xfrm>
            <a:off x="7897595" y="3563542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99" name="Ellipse 98">
            <a:extLst>
              <a:ext uri="{FF2B5EF4-FFF2-40B4-BE49-F238E27FC236}">
                <a16:creationId xmlns:a16="http://schemas.microsoft.com/office/drawing/2014/main" id="{7320EB0E-B23C-4367-ACC6-662C8F07FB3A}"/>
              </a:ext>
            </a:extLst>
          </p:cNvPr>
          <p:cNvSpPr/>
          <p:nvPr/>
        </p:nvSpPr>
        <p:spPr>
          <a:xfrm>
            <a:off x="6968623" y="3772241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</a:t>
            </a:r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85D04F39-52E9-413D-9DF2-0DBDE3C7E97A}"/>
              </a:ext>
            </a:extLst>
          </p:cNvPr>
          <p:cNvSpPr/>
          <p:nvPr/>
        </p:nvSpPr>
        <p:spPr>
          <a:xfrm>
            <a:off x="6227845" y="3405622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8B3A7AB9-6A6B-4ABA-930C-F64F83412785}"/>
              </a:ext>
            </a:extLst>
          </p:cNvPr>
          <p:cNvSpPr/>
          <p:nvPr/>
        </p:nvSpPr>
        <p:spPr>
          <a:xfrm>
            <a:off x="6003655" y="2515470"/>
            <a:ext cx="740778" cy="740778"/>
          </a:xfrm>
          <a:prstGeom prst="ellipse">
            <a:avLst/>
          </a:prstGeom>
          <a:solidFill>
            <a:srgbClr val="F38E4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2b</a:t>
            </a:r>
          </a:p>
        </p:txBody>
      </p:sp>
    </p:spTree>
    <p:extLst>
      <p:ext uri="{BB962C8B-B14F-4D97-AF65-F5344CB8AC3E}">
        <p14:creationId xmlns:p14="http://schemas.microsoft.com/office/powerpoint/2010/main" val="15822489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CA7A0-8838-CBEF-C5CE-B83E21456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91D46FB-ED2D-EE53-2EE1-D2CCB6CF1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682" y="334988"/>
            <a:ext cx="10515600" cy="879762"/>
          </a:xfrm>
        </p:spPr>
        <p:txBody>
          <a:bodyPr/>
          <a:lstStyle/>
          <a:p>
            <a:r>
              <a:rPr lang="de-DE" err="1">
                <a:ea typeface="Calibri Light"/>
                <a:cs typeface="Calibri Light"/>
              </a:rPr>
              <a:t>Taskcard</a:t>
            </a:r>
            <a:r>
              <a:rPr lang="de-DE">
                <a:ea typeface="Calibri Light"/>
                <a:cs typeface="Calibri Light"/>
              </a:rPr>
              <a:t> zum Klimakoffer (RS)</a:t>
            </a:r>
            <a:endParaRPr lang="de-DE"/>
          </a:p>
        </p:txBody>
      </p:sp>
      <p:pic>
        <p:nvPicPr>
          <p:cNvPr id="9" name="Grafik 8" descr="Ein Bild, das Screenshot, Schwarzweiß, monochrom enthält.&#10;&#10;KI-generierte Inhalte können fehlerhaft sein.">
            <a:extLst>
              <a:ext uri="{FF2B5EF4-FFF2-40B4-BE49-F238E27FC236}">
                <a16:creationId xmlns:a16="http://schemas.microsoft.com/office/drawing/2014/main" id="{AC52E60B-76F8-24DF-0E42-49FAE25BD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284" y="1573823"/>
            <a:ext cx="400343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0825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09F4B4ED-3B3D-4614-956C-01BB2DA08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750" y="766988"/>
            <a:ext cx="9854500" cy="3436470"/>
          </a:xfrm>
          <a:prstGeom prst="rect">
            <a:avLst/>
          </a:prstGeom>
        </p:spPr>
      </p:pic>
      <p:sp>
        <p:nvSpPr>
          <p:cNvPr id="13" name="Textfeld 12">
            <a:hlinkClick r:id="rId3"/>
            <a:extLst>
              <a:ext uri="{FF2B5EF4-FFF2-40B4-BE49-F238E27FC236}">
                <a16:creationId xmlns:a16="http://schemas.microsoft.com/office/drawing/2014/main" id="{62F5B2AF-F47A-4E18-8004-FE36B0D8AAB0}"/>
              </a:ext>
            </a:extLst>
          </p:cNvPr>
          <p:cNvSpPr txBox="1"/>
          <p:nvPr/>
        </p:nvSpPr>
        <p:spPr>
          <a:xfrm>
            <a:off x="675190" y="4372777"/>
            <a:ext cx="10841620" cy="1107996"/>
          </a:xfrm>
          <a:prstGeom prst="rect">
            <a:avLst/>
          </a:prstGeom>
          <a:noFill/>
          <a:effectLst>
            <a:glow rad="127000">
              <a:srgbClr val="F38E49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6600">
                <a:solidFill>
                  <a:srgbClr val="E57F39"/>
                </a:solidFill>
              </a:rPr>
              <a:t>www.klimawandel-schule.de</a:t>
            </a:r>
          </a:p>
        </p:txBody>
      </p:sp>
    </p:spTree>
    <p:extLst>
      <p:ext uri="{BB962C8B-B14F-4D97-AF65-F5344CB8AC3E}">
        <p14:creationId xmlns:p14="http://schemas.microsoft.com/office/powerpoint/2010/main" val="4067841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40FC1-5E65-4165-9BEE-C3495D4FB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7781"/>
            <a:ext cx="10515600" cy="879762"/>
          </a:xfrm>
        </p:spPr>
        <p:txBody>
          <a:bodyPr>
            <a:normAutofit fontScale="90000"/>
          </a:bodyPr>
          <a:lstStyle/>
          <a:p>
            <a:pPr algn="ctr"/>
            <a:r>
              <a:rPr lang="de-DE"/>
              <a:t>Den Treibhauseffekt </a:t>
            </a:r>
            <a:br>
              <a:rPr lang="de-DE"/>
            </a:br>
            <a:r>
              <a:rPr lang="de-DE"/>
              <a:t>mit dem Klimakoffer verstehet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225F7B2-1064-486B-97C1-16202F9C47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F907B6-9E7C-4E31-9A92-65C1271244D0}" type="datetime1">
              <a:rPr lang="de-DE" smtClean="0"/>
              <a:pPr/>
              <a:t>24.06.2026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8D1478D-FF27-4043-967B-C4A9F334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Klimawandel-Schule: verstehen und handeln – ein Bildungsprogramm für Schulen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26FC91-6BB6-4D5A-ACA2-8329E51A2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rgbClr val="348D65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6196C0-1678-4F16-8090-952AA6F46C10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13236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Benutzerdefinier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8D65"/>
      </a:accent1>
      <a:accent2>
        <a:srgbClr val="8EC290"/>
      </a:accent2>
      <a:accent3>
        <a:srgbClr val="1B6A9B"/>
      </a:accent3>
      <a:accent4>
        <a:srgbClr val="B0D7F7"/>
      </a:accent4>
      <a:accent5>
        <a:srgbClr val="F38E49"/>
      </a:accent5>
      <a:accent6>
        <a:srgbClr val="E57F39"/>
      </a:accent6>
      <a:hlink>
        <a:srgbClr val="348D65"/>
      </a:hlink>
      <a:folHlink>
        <a:srgbClr val="8EC29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enutzerdefiniert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348D65"/>
    </a:accent1>
    <a:accent2>
      <a:srgbClr val="8EC290"/>
    </a:accent2>
    <a:accent3>
      <a:srgbClr val="1B6A9B"/>
    </a:accent3>
    <a:accent4>
      <a:srgbClr val="B0D7F7"/>
    </a:accent4>
    <a:accent5>
      <a:srgbClr val="F38E49"/>
    </a:accent5>
    <a:accent6>
      <a:srgbClr val="E57F39"/>
    </a:accent6>
    <a:hlink>
      <a:srgbClr val="348D65"/>
    </a:hlink>
    <a:folHlink>
      <a:srgbClr val="8EC290"/>
    </a:folHlink>
  </a:clrScheme>
</a:themeOverride>
</file>

<file path=docMetadata/LabelInfo.xml><?xml version="1.0" encoding="utf-8"?>
<clbl:labelList xmlns:clbl="http://schemas.microsoft.com/office/2020/mipLabelMetadata">
  <clbl:label id="{984c0152-7d8e-4315-880c-43a713c4d70c}" enabled="1" method="Standard" siteId="{fe268351-202c-41fa-b6c3-0d35e2b88f1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89</Slides>
  <Notes>9</Notes>
  <HiddenSlides>6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0" baseType="lpstr">
      <vt:lpstr>1_Office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Den Treibhauseffekt  mit dem Klimakoffer verstehet</vt:lpstr>
      <vt:lpstr>PowerPoint Presentation</vt:lpstr>
      <vt:lpstr>Wärmestrahlung</vt:lpstr>
      <vt:lpstr>Aus dem Klimakoffer</vt:lpstr>
      <vt:lpstr>PowerPoint Presentation</vt:lpstr>
      <vt:lpstr>Bezug Chemie:  Anfangsunterricht Stoffeigenschaften</vt:lpstr>
      <vt:lpstr>PowerPoint Presentation</vt:lpstr>
      <vt:lpstr>Wärmestrahlung</vt:lpstr>
      <vt:lpstr>Stefan-Boltzmann-Diagramm</vt:lpstr>
      <vt:lpstr>Strahlungsgleichgewicht</vt:lpstr>
      <vt:lpstr>Strahlungsgleichgewicht</vt:lpstr>
      <vt:lpstr>Aus dem Klimakoffer</vt:lpstr>
      <vt:lpstr>  Temperatur auf einer Felsenerde ohne Atmosphäre</vt:lpstr>
      <vt:lpstr>PowerPoint Presentation</vt:lpstr>
      <vt:lpstr>PowerPoint Presentation</vt:lpstr>
      <vt:lpstr>Aus dem Klimakoffer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Selber machen? Aktuelle Werte?</vt:lpstr>
      <vt:lpstr>PowerPoint Presentation</vt:lpstr>
      <vt:lpstr>PowerPoint Presentation</vt:lpstr>
      <vt:lpstr>Albedo</vt:lpstr>
      <vt:lpstr>Aus dem Klimakoffer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Aus dem Klimakoffer</vt:lpstr>
      <vt:lpstr>Bezug Chemie:  Säure-Base-Reaktion; chemisches Gleichgewicht</vt:lpstr>
      <vt:lpstr>Bezug Chemie:  Säure-Base-Reaktion; chemisches Gleichgewicht</vt:lpstr>
      <vt:lpstr>Bezug Chemie:  Säure-Base-Reaktion; chemisches Gleichgewicht</vt:lpstr>
      <vt:lpstr>Bezug Chemie:  Säure-Base-Reaktion; chemisches Gleichgewicht</vt:lpstr>
      <vt:lpstr>Bezug Chemie:  Säure-Base-Reaktion; chemisches Gleichgewicht</vt:lpstr>
      <vt:lpstr>Bezug Chemie:  Säure-Base-Reaktion; chemisches Gleichgewicht</vt:lpstr>
      <vt:lpstr>PowerPoint Presentation</vt:lpstr>
      <vt:lpstr>Bezug Chemie:  Säure-Base-Reaktion; chemisches Gleichgewicht</vt:lpstr>
      <vt:lpstr>Bezug Chemie:  Säure-Base-Reaktion; chemisches Gleichgewicht</vt:lpstr>
      <vt:lpstr>Versauerung der Ozeane </vt:lpstr>
      <vt:lpstr>Bezug Chemie:  Säure-Base-Reaktion; chemisches Gleichgewicht</vt:lpstr>
      <vt:lpstr>Aus dem Klimakoffer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 Klimawandel und die Ozeane</vt:lpstr>
      <vt:lpstr>Aus dem Klimakoffer</vt:lpstr>
      <vt:lpstr>Aus dem Klimakoffer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Aus dem Klimakoffer</vt:lpstr>
      <vt:lpstr>Aus dem Klimakoffer</vt:lpstr>
      <vt:lpstr>PowerPoint Presentation</vt:lpstr>
      <vt:lpstr>PowerPoint Presentation</vt:lpstr>
      <vt:lpstr>PowerPoint Presentation</vt:lpstr>
      <vt:lpstr>PowerPoint Presentation</vt:lpstr>
      <vt:lpstr>Experimente</vt:lpstr>
      <vt:lpstr>PowerPoint Presentation</vt:lpstr>
      <vt:lpstr>Umsetzungsidee: Lernzirkel + Marktplatz</vt:lpstr>
      <vt:lpstr>Taskcard zum Klimakoffer (RS)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Lehrer 332012_1</dc:creator>
  <cp:revision>1</cp:revision>
  <cp:lastPrinted>2022-04-03T07:36:12Z</cp:lastPrinted>
  <dcterms:created xsi:type="dcterms:W3CDTF">2021-11-04T17:19:03Z</dcterms:created>
  <dcterms:modified xsi:type="dcterms:W3CDTF">2026-06-24T14:44:46Z</dcterms:modified>
</cp:coreProperties>
</file>